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Thin"/>
      <p:regular r:id="rId27"/>
      <p:bold r:id="rId28"/>
      <p:italic r:id="rId29"/>
      <p:boldItalic r:id="rId30"/>
    </p:embeddedFont>
    <p:embeddedFont>
      <p:font typeface="Roboto"/>
      <p:regular r:id="rId31"/>
      <p:bold r:id="rId32"/>
      <p:italic r:id="rId33"/>
      <p:boldItalic r:id="rId34"/>
    </p:embeddedFont>
    <p:embeddedFont>
      <p:font typeface="Roboto Medium"/>
      <p:regular r:id="rId35"/>
      <p:bold r:id="rId36"/>
      <p:italic r:id="rId37"/>
      <p:boldItalic r:id="rId38"/>
    </p:embeddedFont>
    <p:embeddedFont>
      <p:font typeface="Questrial"/>
      <p:regular r:id="rId39"/>
    </p:embeddedFont>
    <p:embeddedFont>
      <p:font typeface="Karl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Karla-regular.fntdata"/><Relationship Id="rId20" Type="http://schemas.openxmlformats.org/officeDocument/2006/relationships/slide" Target="slides/slide16.xml"/><Relationship Id="rId42" Type="http://schemas.openxmlformats.org/officeDocument/2006/relationships/font" Target="fonts/Karla-italic.fntdata"/><Relationship Id="rId41" Type="http://schemas.openxmlformats.org/officeDocument/2006/relationships/font" Target="fonts/Karla-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Karla-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Thin-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RobotoThin-boldItalic.fntdata"/><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RobotoMedium-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RobotoMedium-italic.fntdata"/><Relationship Id="rId14" Type="http://schemas.openxmlformats.org/officeDocument/2006/relationships/slide" Target="slides/slide10.xml"/><Relationship Id="rId36" Type="http://schemas.openxmlformats.org/officeDocument/2006/relationships/font" Target="fonts/RobotoMedium-bold.fntdata"/><Relationship Id="rId17" Type="http://schemas.openxmlformats.org/officeDocument/2006/relationships/slide" Target="slides/slide13.xml"/><Relationship Id="rId39" Type="http://schemas.openxmlformats.org/officeDocument/2006/relationships/font" Target="fonts/Questrial-regular.fntdata"/><Relationship Id="rId16" Type="http://schemas.openxmlformats.org/officeDocument/2006/relationships/slide" Target="slides/slide12.xml"/><Relationship Id="rId38" Type="http://schemas.openxmlformats.org/officeDocument/2006/relationships/font" Target="fonts/Roboto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ec1ba622b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5ec1ba622b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5ec1ba622b_0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b183a9109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6b183a9109_0_1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Scoping Call:</a:t>
            </a:r>
            <a:br>
              <a:rPr lang="en-US"/>
            </a:br>
            <a:r>
              <a:rPr lang="en-US"/>
              <a:t>Again, with setting expectations with the client, it’s good to let them know upfront that this is a long grueling process. Remediation is not immediate.</a:t>
            </a:r>
            <a:endParaRPr/>
          </a:p>
        </p:txBody>
      </p:sp>
      <p:sp>
        <p:nvSpPr>
          <p:cNvPr id="405" name="Google Shape;405;g16b183a9109_0_12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6b183a9109_0_1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6b183a9109_0_13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Detection and Deployment:</a:t>
            </a:r>
            <a:br>
              <a:rPr lang="en-US"/>
            </a:br>
            <a:r>
              <a:rPr lang="en-US"/>
              <a:t>Other tooling such as KAPE, CyLR, GRR are used. Tools need to be easy to use, scriptable/devopsable, and dissolvable. Agents are another story.</a:t>
            </a:r>
            <a:endParaRPr/>
          </a:p>
        </p:txBody>
      </p:sp>
      <p:sp>
        <p:nvSpPr>
          <p:cNvPr id="436" name="Google Shape;436;g16b183a9109_0_13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b44513fba_0_3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b44513fba_0_3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16b44513fba_0_32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5a4d0e0bf3_0_19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5a4d0e0bf3_0_19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476" name="Google Shape;476;g15a4d0e0bf3_0_19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b44513fba_0_3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6b44513fba_0_3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6b44513fba_0_32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b44513fba_0_3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b44513fba_0_3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6b44513fba_0_31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6b44513fba_0_3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6b44513fba_0_3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6b44513fba_0_3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a4d0e0bf3_0_20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5a4d0e0bf3_0_20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5a4d0e0bf3_0_20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6b183a9109_0_1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6b183a9109_0_17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6b183a9109_0_17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b183a910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6b183a910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b183a9109_0_1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6b183a9109_0_1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16b183a9109_0_15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6b183a9109_0_1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6b183a9109_0_1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16b183a9109_0_16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ec1ba622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5ec1ba622b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ec1ba622b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ec1ba622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ec1ba622b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ec1ba622b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6b44513fba_0_29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6b44513fba_0_29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6b44513fba_0_29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a4d0e0b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a4d0e0bf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Bullet 2: Some breaches are super simple, like exploiting Exchange, grabbing the NTDS.dit file, and getting passwords for all domain accounts. Other breaches may involve using (multiple) 0-days and low-key lateral movement and scanning with NGAV/EDR bypasses and such… Sometimes it’s just a simple “Hey Nancy, I’m part of IT and need to diagnose an issue, can you download bomgar or teamviewer here?” There is no one-size fits all breach, as bad as that sounds. Every case is different, and that’s part of the thrill of DFIR.</a:t>
            </a:r>
            <a:br>
              <a:rPr lang="en-US"/>
            </a:br>
            <a:br>
              <a:rPr lang="en-US"/>
            </a:br>
            <a:r>
              <a:rPr lang="en-US"/>
              <a:t>Bullet 3: Every company has a different setup, and just because  there is a breach doesn’t </a:t>
            </a:r>
            <a:r>
              <a:rPr lang="en-US"/>
              <a:t>necessarily</a:t>
            </a:r>
            <a:r>
              <a:rPr lang="en-US"/>
              <a:t> mean it’s the typical infrastructure deal. Sometimes it’s a BEC where we deal with the O365 or similar tenant and track activity through there. In that case, we rarely do disk analysis,</a:t>
            </a:r>
            <a:endParaRPr/>
          </a:p>
        </p:txBody>
      </p:sp>
      <p:sp>
        <p:nvSpPr>
          <p:cNvPr id="331" name="Google Shape;331;g15a4d0e0bf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ec1ba622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ec1ba622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I’ll touch more on the marathon tile on the next slide, but many think that the IR side of the house is extremely short-lived… it’s not. Investigations can take even months due to so many factors. “Containment and Eradication” is what most think about IR, but there’s a whole host of other tasks that need to be done. </a:t>
            </a:r>
            <a:endParaRPr/>
          </a:p>
        </p:txBody>
      </p:sp>
      <p:sp>
        <p:nvSpPr>
          <p:cNvPr id="339" name="Google Shape;339;g15ec1ba622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a4d0e0bf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a4d0e0bf3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5a4d0e0bf3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a4d0e0bf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a4d0e0bf3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5a4d0e0bf3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c6f7d61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5c6f7d617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5c6f7d617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ack" showMasterSp="0">
  <p:cSld name="Title - Black">
    <p:bg>
      <p:bgPr>
        <a:solidFill>
          <a:srgbClr val="000000"/>
        </a:solidFill>
      </p:bgPr>
    </p:bg>
    <p:spTree>
      <p:nvGrpSpPr>
        <p:cNvPr id="20"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b="29207" l="8770" r="20112" t="24511"/>
          <a:stretch/>
        </p:blipFill>
        <p:spPr>
          <a:xfrm>
            <a:off x="-1" y="0"/>
            <a:ext cx="9144002" cy="5143500"/>
          </a:xfrm>
          <a:prstGeom prst="rect">
            <a:avLst/>
          </a:prstGeom>
          <a:noFill/>
          <a:ln>
            <a:noFill/>
          </a:ln>
        </p:spPr>
      </p:pic>
      <p:sp>
        <p:nvSpPr>
          <p:cNvPr id="22" name="Google Shape;22;p2"/>
          <p:cNvSpPr txBox="1"/>
          <p:nvPr>
            <p:ph idx="1" type="body"/>
          </p:nvPr>
        </p:nvSpPr>
        <p:spPr>
          <a:xfrm>
            <a:off x="478427" y="4114056"/>
            <a:ext cx="5362259" cy="411290"/>
          </a:xfrm>
          <a:prstGeom prst="rect">
            <a:avLst/>
          </a:prstGeom>
          <a:noFill/>
          <a:ln>
            <a:noFill/>
          </a:ln>
        </p:spPr>
        <p:txBody>
          <a:bodyPr anchorCtr="0" anchor="t" bIns="45700" lIns="108000" spcFirstLastPara="1" rIns="91425" wrap="square" tIns="45700">
            <a:noAutofit/>
          </a:bodyPr>
          <a:lstStyle>
            <a:lvl1pPr indent="-228600" lvl="0" marL="457200" algn="l">
              <a:lnSpc>
                <a:spcPct val="90000"/>
              </a:lnSpc>
              <a:spcBef>
                <a:spcPts val="0"/>
              </a:spcBef>
              <a:spcAft>
                <a:spcPts val="0"/>
              </a:spcAft>
              <a:buSzPts val="1400"/>
              <a:buNone/>
              <a:defRPr b="0" i="0" sz="1400" cap="none">
                <a:solidFill>
                  <a:schemeClr val="lt1"/>
                </a:solidFill>
                <a:latin typeface="Karla"/>
                <a:ea typeface="Karla"/>
                <a:cs typeface="Karla"/>
                <a:sym typeface="Karla"/>
              </a:defRPr>
            </a:lvl1pPr>
            <a:lvl2pPr indent="-228600" lvl="1" marL="914400" algn="l">
              <a:lnSpc>
                <a:spcPct val="90000"/>
              </a:lnSpc>
              <a:spcBef>
                <a:spcPts val="800"/>
              </a:spcBef>
              <a:spcAft>
                <a:spcPts val="0"/>
              </a:spcAft>
              <a:buSzPts val="2400"/>
              <a:buNone/>
              <a:defRPr b="1" i="0" sz="2400" cap="none">
                <a:solidFill>
                  <a:schemeClr val="lt1"/>
                </a:solidFill>
                <a:latin typeface="Questrial"/>
                <a:ea typeface="Questrial"/>
                <a:cs typeface="Questrial"/>
                <a:sym typeface="Questrial"/>
              </a:defRPr>
            </a:lvl2pPr>
            <a:lvl3pPr indent="-228600" lvl="2" marL="1371600" algn="l">
              <a:lnSpc>
                <a:spcPct val="90000"/>
              </a:lnSpc>
              <a:spcBef>
                <a:spcPts val="800"/>
              </a:spcBef>
              <a:spcAft>
                <a:spcPts val="0"/>
              </a:spcAft>
              <a:buSzPts val="2400"/>
              <a:buNone/>
              <a:defRPr b="1" i="0" sz="2400" cap="none">
                <a:solidFill>
                  <a:schemeClr val="lt1"/>
                </a:solidFill>
                <a:latin typeface="Questrial"/>
                <a:ea typeface="Questrial"/>
                <a:cs typeface="Questrial"/>
                <a:sym typeface="Questrial"/>
              </a:defRPr>
            </a:lvl3pPr>
            <a:lvl4pPr indent="-228600" lvl="3" marL="1828800" algn="l">
              <a:lnSpc>
                <a:spcPct val="90000"/>
              </a:lnSpc>
              <a:spcBef>
                <a:spcPts val="800"/>
              </a:spcBef>
              <a:spcAft>
                <a:spcPts val="0"/>
              </a:spcAft>
              <a:buSzPts val="2400"/>
              <a:buNone/>
              <a:defRPr b="1" i="0" sz="2400" cap="none">
                <a:solidFill>
                  <a:schemeClr val="lt1"/>
                </a:solidFill>
                <a:latin typeface="Questrial"/>
                <a:ea typeface="Questrial"/>
                <a:cs typeface="Questrial"/>
                <a:sym typeface="Questrial"/>
              </a:defRPr>
            </a:lvl4pPr>
            <a:lvl5pPr indent="-228600" lvl="4" marL="2286000" algn="l">
              <a:lnSpc>
                <a:spcPct val="90000"/>
              </a:lnSpc>
              <a:spcBef>
                <a:spcPts val="800"/>
              </a:spcBef>
              <a:spcAft>
                <a:spcPts val="0"/>
              </a:spcAft>
              <a:buSzPts val="2400"/>
              <a:buNone/>
              <a:defRPr b="1" i="0" sz="2400" cap="none">
                <a:solidFill>
                  <a:schemeClr val="lt1"/>
                </a:solidFill>
                <a:latin typeface="Questrial"/>
                <a:ea typeface="Questrial"/>
                <a:cs typeface="Questrial"/>
                <a:sym typeface="Quest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2"/>
          <p:cNvSpPr txBox="1"/>
          <p:nvPr>
            <p:ph type="title"/>
          </p:nvPr>
        </p:nvSpPr>
        <p:spPr>
          <a:xfrm>
            <a:off x="474959" y="1935355"/>
            <a:ext cx="5357082" cy="18874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Questrial"/>
              <a:buNone/>
              <a:defRPr b="1" i="0" sz="3200">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4" name="Google Shape;24;p2"/>
          <p:cNvCxnSpPr/>
          <p:nvPr/>
        </p:nvCxnSpPr>
        <p:spPr>
          <a:xfrm>
            <a:off x="590294" y="3939193"/>
            <a:ext cx="520874" cy="0"/>
          </a:xfrm>
          <a:prstGeom prst="straightConnector1">
            <a:avLst/>
          </a:prstGeom>
          <a:noFill/>
          <a:ln cap="flat" cmpd="sng" w="25400">
            <a:solidFill>
              <a:schemeClr val="lt1"/>
            </a:solidFill>
            <a:prstDash val="solid"/>
            <a:round/>
            <a:headEnd len="sm" w="sm" type="none"/>
            <a:tailEnd len="sm" w="sm" type="none"/>
          </a:ln>
        </p:spPr>
      </p:cxnSp>
      <p:pic>
        <p:nvPicPr>
          <p:cNvPr id="25" name="Google Shape;25;p2"/>
          <p:cNvPicPr preferRelativeResize="0"/>
          <p:nvPr/>
        </p:nvPicPr>
        <p:blipFill rotWithShape="1">
          <a:blip r:embed="rId3">
            <a:alphaModFix/>
          </a:blip>
          <a:srcRect b="0" l="0" r="0" t="0"/>
          <a:stretch/>
        </p:blipFill>
        <p:spPr>
          <a:xfrm>
            <a:off x="6835315" y="320814"/>
            <a:ext cx="1859041" cy="825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
                                            <p:txEl>
                                              <p:pRg end="0" st="0"/>
                                            </p:txEl>
                                          </p:spTgt>
                                        </p:tgtEl>
                                        <p:attrNameLst>
                                          <p:attrName>style.visibility</p:attrName>
                                        </p:attrNameLst>
                                      </p:cBhvr>
                                      <p:to>
                                        <p:strVal val="visible"/>
                                      </p:to>
                                    </p:set>
                                    <p:animEffect filter="fade" transition="in">
                                      <p:cBhvr>
                                        <p:cTn dur="500"/>
                                        <p:tgtEl>
                                          <p:spTgt spid="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1" st="1"/>
                                            </p:txEl>
                                          </p:spTgt>
                                        </p:tgtEl>
                                        <p:attrNameLst>
                                          <p:attrName>style.visibility</p:attrName>
                                        </p:attrNameLst>
                                      </p:cBhvr>
                                      <p:to>
                                        <p:strVal val="visible"/>
                                      </p:to>
                                    </p:set>
                                    <p:animEffect filter="fade" transition="in">
                                      <p:cBhvr>
                                        <p:cTn dur="500"/>
                                        <p:tgtEl>
                                          <p:spTgt spid="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2" st="2"/>
                                            </p:txEl>
                                          </p:spTgt>
                                        </p:tgtEl>
                                        <p:attrNameLst>
                                          <p:attrName>style.visibility</p:attrName>
                                        </p:attrNameLst>
                                      </p:cBhvr>
                                      <p:to>
                                        <p:strVal val="visible"/>
                                      </p:to>
                                    </p:set>
                                    <p:animEffect filter="fade" transition="in">
                                      <p:cBhvr>
                                        <p:cTn dur="500"/>
                                        <p:tgtEl>
                                          <p:spTgt spid="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3" st="3"/>
                                            </p:txEl>
                                          </p:spTgt>
                                        </p:tgtEl>
                                        <p:attrNameLst>
                                          <p:attrName>style.visibility</p:attrName>
                                        </p:attrNameLst>
                                      </p:cBhvr>
                                      <p:to>
                                        <p:strVal val="visible"/>
                                      </p:to>
                                    </p:set>
                                    <p:animEffect filter="fade" transition="in">
                                      <p:cBhvr>
                                        <p:cTn dur="500"/>
                                        <p:tgtEl>
                                          <p:spTgt spid="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4" st="4"/>
                                            </p:txEl>
                                          </p:spTgt>
                                        </p:tgtEl>
                                        <p:attrNameLst>
                                          <p:attrName>style.visibility</p:attrName>
                                        </p:attrNameLst>
                                      </p:cBhvr>
                                      <p:to>
                                        <p:strVal val="visible"/>
                                      </p:to>
                                    </p:set>
                                    <p:animEffect filter="fade" transition="in">
                                      <p:cBhvr>
                                        <p:cTn dur="500"/>
                                        <p:tgtEl>
                                          <p:spTgt spid="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5" st="5"/>
                                            </p:txEl>
                                          </p:spTgt>
                                        </p:tgtEl>
                                        <p:attrNameLst>
                                          <p:attrName>style.visibility</p:attrName>
                                        </p:attrNameLst>
                                      </p:cBhvr>
                                      <p:to>
                                        <p:strVal val="visible"/>
                                      </p:to>
                                    </p:set>
                                    <p:animEffect filter="fade" transition="in">
                                      <p:cBhvr>
                                        <p:cTn dur="500"/>
                                        <p:tgtEl>
                                          <p:spTgt spid="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6" st="6"/>
                                            </p:txEl>
                                          </p:spTgt>
                                        </p:tgtEl>
                                        <p:attrNameLst>
                                          <p:attrName>style.visibility</p:attrName>
                                        </p:attrNameLst>
                                      </p:cBhvr>
                                      <p:to>
                                        <p:strVal val="visible"/>
                                      </p:to>
                                    </p:set>
                                    <p:animEffect filter="fade" transition="in">
                                      <p:cBhvr>
                                        <p:cTn dur="500"/>
                                        <p:tgtEl>
                                          <p:spTgt spid="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7" st="7"/>
                                            </p:txEl>
                                          </p:spTgt>
                                        </p:tgtEl>
                                        <p:attrNameLst>
                                          <p:attrName>style.visibility</p:attrName>
                                        </p:attrNameLst>
                                      </p:cBhvr>
                                      <p:to>
                                        <p:strVal val="visible"/>
                                      </p:to>
                                    </p:set>
                                    <p:animEffect filter="fade" transition="in">
                                      <p:cBhvr>
                                        <p:cTn dur="500"/>
                                        <p:tgtEl>
                                          <p:spTgt spid="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
                                            <p:txEl>
                                              <p:pRg end="8" st="8"/>
                                            </p:txEl>
                                          </p:spTgt>
                                        </p:tgtEl>
                                        <p:attrNameLst>
                                          <p:attrName>style.visibility</p:attrName>
                                        </p:attrNameLst>
                                      </p:cBhvr>
                                      <p:to>
                                        <p:strVal val="visible"/>
                                      </p:to>
                                    </p:set>
                                    <p:animEffect filter="fade" transition="in">
                                      <p:cBhvr>
                                        <p:cTn dur="500"/>
                                        <p:tgtEl>
                                          <p:spTgt spid="2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par>
                                <p:cTn fill="hold" nodeType="with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hoto With Text" showMasterSp="0">
  <p:cSld name="Full Photo With Text">
    <p:spTree>
      <p:nvGrpSpPr>
        <p:cNvPr id="128" name="Shape 128"/>
        <p:cNvGrpSpPr/>
        <p:nvPr/>
      </p:nvGrpSpPr>
      <p:grpSpPr>
        <a:xfrm>
          <a:off x="0" y="0"/>
          <a:ext cx="0" cy="0"/>
          <a:chOff x="0" y="0"/>
          <a:chExt cx="0" cy="0"/>
        </a:xfrm>
      </p:grpSpPr>
      <p:sp>
        <p:nvSpPr>
          <p:cNvPr id="129" name="Google Shape;129;p11"/>
          <p:cNvSpPr/>
          <p:nvPr>
            <p:ph idx="2" type="pic"/>
          </p:nvPr>
        </p:nvSpPr>
        <p:spPr>
          <a:xfrm>
            <a:off x="0" y="0"/>
            <a:ext cx="9144000" cy="5143500"/>
          </a:xfrm>
          <a:prstGeom prst="rect">
            <a:avLst/>
          </a:prstGeom>
          <a:noFill/>
          <a:ln>
            <a:noFill/>
          </a:ln>
        </p:spPr>
      </p:sp>
      <p:sp>
        <p:nvSpPr>
          <p:cNvPr id="130" name="Google Shape;130;p11"/>
          <p:cNvSpPr txBox="1"/>
          <p:nvPr>
            <p:ph idx="1" type="body"/>
          </p:nvPr>
        </p:nvSpPr>
        <p:spPr>
          <a:xfrm>
            <a:off x="290556" y="4154761"/>
            <a:ext cx="5201805" cy="40755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None/>
              <a:defRPr sz="1200">
                <a:solidFill>
                  <a:schemeClr val="lt1"/>
                </a:solidFill>
              </a:defRPr>
            </a:lvl1pPr>
            <a:lvl2pPr indent="-228600" lvl="1" marL="914400" algn="l">
              <a:lnSpc>
                <a:spcPct val="95000"/>
              </a:lnSpc>
              <a:spcBef>
                <a:spcPts val="800"/>
              </a:spcBef>
              <a:spcAft>
                <a:spcPts val="0"/>
              </a:spcAft>
              <a:buSzPts val="1400"/>
              <a:buNone/>
              <a:defRPr/>
            </a:lvl2pPr>
            <a:lvl3pPr indent="-228600" lvl="2" marL="1371600" algn="l">
              <a:lnSpc>
                <a:spcPct val="95000"/>
              </a:lnSpc>
              <a:spcBef>
                <a:spcPts val="800"/>
              </a:spcBef>
              <a:spcAft>
                <a:spcPts val="0"/>
              </a:spcAft>
              <a:buSzPts val="1200"/>
              <a:buNone/>
              <a:defRPr/>
            </a:lvl3pPr>
            <a:lvl4pPr indent="-228600" lvl="3" marL="1828800" algn="l">
              <a:lnSpc>
                <a:spcPct val="95000"/>
              </a:lnSpc>
              <a:spcBef>
                <a:spcPts val="800"/>
              </a:spcBef>
              <a:spcAft>
                <a:spcPts val="0"/>
              </a:spcAft>
              <a:buSzPts val="1200"/>
              <a:buNone/>
              <a:defRPr/>
            </a:lvl4pPr>
            <a:lvl5pPr indent="-228600" lvl="4" marL="2286000" algn="l">
              <a:lnSpc>
                <a:spcPct val="95000"/>
              </a:lnSpc>
              <a:spcBef>
                <a:spcPts val="800"/>
              </a:spcBef>
              <a:spcAft>
                <a:spcPts val="0"/>
              </a:spcAft>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11"/>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600"/>
              <a:buFont typeface="Karl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Karla"/>
              <a:ea typeface="Karla"/>
              <a:cs typeface="Karla"/>
              <a:sym typeface="Karla"/>
            </a:endParaRPr>
          </a:p>
        </p:txBody>
      </p:sp>
      <p:sp>
        <p:nvSpPr>
          <p:cNvPr id="133" name="Google Shape;133;p11"/>
          <p:cNvSpPr txBox="1"/>
          <p:nvPr>
            <p:ph idx="3" type="body"/>
          </p:nvPr>
        </p:nvSpPr>
        <p:spPr>
          <a:xfrm>
            <a:off x="290556" y="3620805"/>
            <a:ext cx="5201805" cy="548177"/>
          </a:xfrm>
          <a:prstGeom prst="rect">
            <a:avLst/>
          </a:prstGeom>
          <a:noFill/>
          <a:ln>
            <a:noFill/>
          </a:ln>
        </p:spPr>
        <p:txBody>
          <a:bodyPr anchorCtr="0" anchor="b" bIns="45700" lIns="0" spcFirstLastPara="1" rIns="91425" wrap="square" tIns="45700">
            <a:noAutofit/>
          </a:bodyPr>
          <a:lstStyle>
            <a:lvl1pPr indent="-228600" lvl="0" marL="457200" algn="l">
              <a:lnSpc>
                <a:spcPct val="100000"/>
              </a:lnSpc>
              <a:spcBef>
                <a:spcPts val="0"/>
              </a:spcBef>
              <a:spcAft>
                <a:spcPts val="0"/>
              </a:spcAft>
              <a:buSzPts val="1800"/>
              <a:buNone/>
              <a:defRPr b="1" sz="1800">
                <a:solidFill>
                  <a:schemeClr val="lt1"/>
                </a:solidFill>
                <a:latin typeface="Questrial"/>
                <a:ea typeface="Questrial"/>
                <a:cs typeface="Questrial"/>
                <a:sym typeface="Questrial"/>
              </a:defRPr>
            </a:lvl1pPr>
            <a:lvl2pPr indent="-228600" lvl="1" marL="914400" algn="l">
              <a:lnSpc>
                <a:spcPct val="95000"/>
              </a:lnSpc>
              <a:spcBef>
                <a:spcPts val="800"/>
              </a:spcBef>
              <a:spcAft>
                <a:spcPts val="0"/>
              </a:spcAft>
              <a:buSzPts val="1400"/>
              <a:buNone/>
              <a:defRPr/>
            </a:lvl2pPr>
            <a:lvl3pPr indent="-228600" lvl="2" marL="1371600" algn="l">
              <a:lnSpc>
                <a:spcPct val="95000"/>
              </a:lnSpc>
              <a:spcBef>
                <a:spcPts val="800"/>
              </a:spcBef>
              <a:spcAft>
                <a:spcPts val="0"/>
              </a:spcAft>
              <a:buSzPts val="1200"/>
              <a:buNone/>
              <a:defRPr/>
            </a:lvl3pPr>
            <a:lvl4pPr indent="-228600" lvl="3" marL="1828800" algn="l">
              <a:lnSpc>
                <a:spcPct val="95000"/>
              </a:lnSpc>
              <a:spcBef>
                <a:spcPts val="800"/>
              </a:spcBef>
              <a:spcAft>
                <a:spcPts val="0"/>
              </a:spcAft>
              <a:buSzPts val="1200"/>
              <a:buNone/>
              <a:defRPr/>
            </a:lvl4pPr>
            <a:lvl5pPr indent="-228600" lvl="4" marL="2286000" algn="l">
              <a:lnSpc>
                <a:spcPct val="95000"/>
              </a:lnSpc>
              <a:spcBef>
                <a:spcPts val="800"/>
              </a:spcBef>
              <a:spcAft>
                <a:spcPts val="0"/>
              </a:spcAft>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4" name="Google Shape;134;p11"/>
          <p:cNvGrpSpPr/>
          <p:nvPr/>
        </p:nvGrpSpPr>
        <p:grpSpPr>
          <a:xfrm>
            <a:off x="0" y="165548"/>
            <a:ext cx="1386998" cy="270289"/>
            <a:chOff x="0" y="165548"/>
            <a:chExt cx="1386998" cy="270289"/>
          </a:xfrm>
        </p:grpSpPr>
        <p:sp>
          <p:nvSpPr>
            <p:cNvPr id="135" name="Google Shape;135;p11"/>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36" name="Google Shape;136;p11"/>
            <p:cNvGrpSpPr/>
            <p:nvPr/>
          </p:nvGrpSpPr>
          <p:grpSpPr>
            <a:xfrm>
              <a:off x="290556" y="165548"/>
              <a:ext cx="1096442" cy="270289"/>
              <a:chOff x="575009" y="2399353"/>
              <a:chExt cx="2305674" cy="557505"/>
            </a:xfrm>
          </p:grpSpPr>
          <p:sp>
            <p:nvSpPr>
              <p:cNvPr id="137" name="Google Shape;137;p11"/>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38" name="Google Shape;138;p11"/>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Key Points">
  <p:cSld name="6 Key Points">
    <p:spTree>
      <p:nvGrpSpPr>
        <p:cNvPr id="139" name="Shape 139"/>
        <p:cNvGrpSpPr/>
        <p:nvPr/>
      </p:nvGrpSpPr>
      <p:grpSpPr>
        <a:xfrm>
          <a:off x="0" y="0"/>
          <a:ext cx="0" cy="0"/>
          <a:chOff x="0" y="0"/>
          <a:chExt cx="0" cy="0"/>
        </a:xfrm>
      </p:grpSpPr>
      <p:sp>
        <p:nvSpPr>
          <p:cNvPr id="140" name="Google Shape;140;p12"/>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2"/>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2"/>
          <p:cNvSpPr txBox="1"/>
          <p:nvPr>
            <p:ph idx="1" type="body"/>
          </p:nvPr>
        </p:nvSpPr>
        <p:spPr>
          <a:xfrm>
            <a:off x="663575" y="1570383"/>
            <a:ext cx="2178050" cy="1083011"/>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12"/>
          <p:cNvSpPr txBox="1"/>
          <p:nvPr>
            <p:ph idx="2" type="body"/>
          </p:nvPr>
        </p:nvSpPr>
        <p:spPr>
          <a:xfrm>
            <a:off x="3515553" y="1570383"/>
            <a:ext cx="2178050" cy="1083011"/>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p12"/>
          <p:cNvSpPr txBox="1"/>
          <p:nvPr>
            <p:ph idx="3" type="body"/>
          </p:nvPr>
        </p:nvSpPr>
        <p:spPr>
          <a:xfrm>
            <a:off x="6348413" y="1570383"/>
            <a:ext cx="2178050" cy="1083011"/>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 name="Google Shape;145;p12"/>
          <p:cNvSpPr txBox="1"/>
          <p:nvPr>
            <p:ph idx="4" type="body"/>
          </p:nvPr>
        </p:nvSpPr>
        <p:spPr>
          <a:xfrm>
            <a:off x="663575" y="3143886"/>
            <a:ext cx="2178050" cy="1081389"/>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12"/>
          <p:cNvSpPr txBox="1"/>
          <p:nvPr>
            <p:ph idx="5" type="body"/>
          </p:nvPr>
        </p:nvSpPr>
        <p:spPr>
          <a:xfrm>
            <a:off x="3515553" y="3143886"/>
            <a:ext cx="2178050" cy="1081389"/>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12"/>
          <p:cNvSpPr txBox="1"/>
          <p:nvPr>
            <p:ph idx="6" type="body"/>
          </p:nvPr>
        </p:nvSpPr>
        <p:spPr>
          <a:xfrm>
            <a:off x="6348413" y="3143886"/>
            <a:ext cx="2178050" cy="1081389"/>
          </a:xfrm>
          <a:prstGeom prst="rect">
            <a:avLst/>
          </a:prstGeom>
          <a:noFill/>
          <a:ln>
            <a:noFill/>
          </a:ln>
        </p:spPr>
        <p:txBody>
          <a:bodyPr anchorCtr="0" anchor="t" bIns="45700" lIns="144000" spcFirstLastPara="1" rIns="91425" wrap="square" tIns="45700">
            <a:normAutofit/>
          </a:bodyPr>
          <a:lstStyle>
            <a:lvl1pPr indent="-228600" lvl="0" marL="457200" algn="l">
              <a:lnSpc>
                <a:spcPct val="95000"/>
              </a:lnSpc>
              <a:spcBef>
                <a:spcPts val="800"/>
              </a:spcBef>
              <a:spcAft>
                <a:spcPts val="0"/>
              </a:spcAft>
              <a:buSzPts val="1200"/>
              <a:buNone/>
              <a:defRPr sz="1200"/>
            </a:lvl1pPr>
            <a:lvl2pPr indent="-228600" lvl="1" marL="914400" algn="l">
              <a:lnSpc>
                <a:spcPct val="95000"/>
              </a:lnSpc>
              <a:spcBef>
                <a:spcPts val="800"/>
              </a:spcBef>
              <a:spcAft>
                <a:spcPts val="0"/>
              </a:spcAft>
              <a:buSzPts val="1100"/>
              <a:buNone/>
              <a:defRPr sz="1100"/>
            </a:lvl2pPr>
            <a:lvl3pPr indent="-228600" lvl="2" marL="1371600" algn="l">
              <a:lnSpc>
                <a:spcPct val="95000"/>
              </a:lnSpc>
              <a:spcBef>
                <a:spcPts val="800"/>
              </a:spcBef>
              <a:spcAft>
                <a:spcPts val="0"/>
              </a:spcAft>
              <a:buSzPts val="1050"/>
              <a:buNone/>
              <a:defRPr sz="1050"/>
            </a:lvl3pPr>
            <a:lvl4pPr indent="-228600" lvl="3" marL="1828800" algn="l">
              <a:lnSpc>
                <a:spcPct val="95000"/>
              </a:lnSpc>
              <a:spcBef>
                <a:spcPts val="800"/>
              </a:spcBef>
              <a:spcAft>
                <a:spcPts val="0"/>
              </a:spcAft>
              <a:buSzPts val="1050"/>
              <a:buNone/>
              <a:defRPr sz="1050"/>
            </a:lvl4pPr>
            <a:lvl5pPr indent="-228600" lvl="4" marL="2286000" algn="l">
              <a:lnSpc>
                <a:spcPct val="95000"/>
              </a:lnSpc>
              <a:spcBef>
                <a:spcPts val="800"/>
              </a:spcBef>
              <a:spcAft>
                <a:spcPts val="0"/>
              </a:spcAft>
              <a:buSzPts val="1050"/>
              <a:buNone/>
              <a:defRPr sz="105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8" name="Google Shape;148;p12"/>
          <p:cNvSpPr txBox="1"/>
          <p:nvPr>
            <p:ph idx="7" type="body"/>
          </p:nvPr>
        </p:nvSpPr>
        <p:spPr>
          <a:xfrm>
            <a:off x="617088" y="1572226"/>
            <a:ext cx="45720" cy="1081389"/>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 name="Google Shape;149;p12"/>
          <p:cNvSpPr txBox="1"/>
          <p:nvPr>
            <p:ph idx="8" type="body"/>
          </p:nvPr>
        </p:nvSpPr>
        <p:spPr>
          <a:xfrm>
            <a:off x="3469066" y="1572226"/>
            <a:ext cx="45720" cy="1081389"/>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12"/>
          <p:cNvSpPr txBox="1"/>
          <p:nvPr>
            <p:ph idx="9" type="body"/>
          </p:nvPr>
        </p:nvSpPr>
        <p:spPr>
          <a:xfrm>
            <a:off x="6301926" y="1572226"/>
            <a:ext cx="45720" cy="1081389"/>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 name="Google Shape;151;p12"/>
          <p:cNvSpPr txBox="1"/>
          <p:nvPr>
            <p:ph idx="13" type="body"/>
          </p:nvPr>
        </p:nvSpPr>
        <p:spPr>
          <a:xfrm>
            <a:off x="617088" y="3145461"/>
            <a:ext cx="45720" cy="1079770"/>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12"/>
          <p:cNvSpPr txBox="1"/>
          <p:nvPr>
            <p:ph idx="14" type="body"/>
          </p:nvPr>
        </p:nvSpPr>
        <p:spPr>
          <a:xfrm>
            <a:off x="3469066" y="3145461"/>
            <a:ext cx="45720" cy="1079770"/>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 name="Google Shape;153;p12"/>
          <p:cNvSpPr txBox="1"/>
          <p:nvPr>
            <p:ph idx="15" type="body"/>
          </p:nvPr>
        </p:nvSpPr>
        <p:spPr>
          <a:xfrm>
            <a:off x="6301926" y="3145461"/>
            <a:ext cx="45720" cy="1079770"/>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5000"/>
              </a:lnSpc>
              <a:spcBef>
                <a:spcPts val="800"/>
              </a:spcBef>
              <a:spcAft>
                <a:spcPts val="0"/>
              </a:spcAft>
              <a:buSzPts val="1600"/>
              <a:buNone/>
              <a:defRPr>
                <a:solidFill>
                  <a:schemeClr val="dk2"/>
                </a:solidFil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 name="Google Shape;154;p12"/>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istic">
  <p:cSld name="3 Statistic">
    <p:spTree>
      <p:nvGrpSpPr>
        <p:cNvPr id="155" name="Shape 155"/>
        <p:cNvGrpSpPr/>
        <p:nvPr/>
      </p:nvGrpSpPr>
      <p:grpSpPr>
        <a:xfrm>
          <a:off x="0" y="0"/>
          <a:ext cx="0" cy="0"/>
          <a:chOff x="0" y="0"/>
          <a:chExt cx="0" cy="0"/>
        </a:xfrm>
      </p:grpSpPr>
      <p:sp>
        <p:nvSpPr>
          <p:cNvPr id="156" name="Google Shape;156;p13"/>
          <p:cNvSpPr/>
          <p:nvPr/>
        </p:nvSpPr>
        <p:spPr>
          <a:xfrm>
            <a:off x="290556" y="1649897"/>
            <a:ext cx="2658486" cy="2536692"/>
          </a:xfrm>
          <a:prstGeom prst="snip2DiagRect">
            <a:avLst>
              <a:gd fmla="val 0" name="adj1"/>
              <a:gd fmla="val 1666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57" name="Google Shape;157;p13"/>
          <p:cNvSpPr/>
          <p:nvPr/>
        </p:nvSpPr>
        <p:spPr>
          <a:xfrm>
            <a:off x="6222451" y="1649897"/>
            <a:ext cx="2658696" cy="2536692"/>
          </a:xfrm>
          <a:prstGeom prst="snip2DiagRect">
            <a:avLst>
              <a:gd fmla="val 0" name="adj1"/>
              <a:gd fmla="val 1666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58" name="Google Shape;158;p13"/>
          <p:cNvSpPr/>
          <p:nvPr/>
        </p:nvSpPr>
        <p:spPr>
          <a:xfrm>
            <a:off x="3242636" y="1649897"/>
            <a:ext cx="2658486" cy="2536692"/>
          </a:xfrm>
          <a:prstGeom prst="snip2DiagRect">
            <a:avLst>
              <a:gd fmla="val 0" name="adj1"/>
              <a:gd fmla="val 16667" name="adj2"/>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59" name="Google Shape;159;p13"/>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3"/>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3"/>
          <p:cNvSpPr txBox="1"/>
          <p:nvPr>
            <p:ph idx="1" type="body"/>
          </p:nvPr>
        </p:nvSpPr>
        <p:spPr>
          <a:xfrm>
            <a:off x="479528" y="2016579"/>
            <a:ext cx="2280542" cy="963385"/>
          </a:xfrm>
          <a:prstGeom prst="rect">
            <a:avLst/>
          </a:prstGeom>
          <a:noFill/>
          <a:ln>
            <a:noFill/>
          </a:ln>
        </p:spPr>
        <p:txBody>
          <a:bodyPr anchorCtr="0" anchor="ctr" bIns="0" lIns="91425" spcFirstLastPara="1" rIns="91425" wrap="square" tIns="180000">
            <a:normAutofit/>
          </a:bodyPr>
          <a:lstStyle>
            <a:lvl1pPr indent="-228600" lvl="0" marL="457200" algn="l">
              <a:lnSpc>
                <a:spcPct val="90000"/>
              </a:lnSpc>
              <a:spcBef>
                <a:spcPts val="0"/>
              </a:spcBef>
              <a:spcAft>
                <a:spcPts val="0"/>
              </a:spcAft>
              <a:buSzPts val="6000"/>
              <a:buNone/>
              <a:defRPr b="1" i="0" sz="6000">
                <a:latin typeface="Questrial"/>
                <a:ea typeface="Questrial"/>
                <a:cs typeface="Questrial"/>
                <a:sym typeface="Questrial"/>
              </a:defRPr>
            </a:lvl1pPr>
            <a:lvl2pPr indent="-228600" lvl="1" marL="914400" algn="l">
              <a:lnSpc>
                <a:spcPct val="95000"/>
              </a:lnSpc>
              <a:spcBef>
                <a:spcPts val="800"/>
              </a:spcBef>
              <a:spcAft>
                <a:spcPts val="0"/>
              </a:spcAft>
              <a:buSzPts val="8800"/>
              <a:buNone/>
              <a:defRPr b="1" i="0" sz="8800">
                <a:latin typeface="Questrial"/>
                <a:ea typeface="Questrial"/>
                <a:cs typeface="Questrial"/>
                <a:sym typeface="Questrial"/>
              </a:defRPr>
            </a:lvl2pPr>
            <a:lvl3pPr indent="-228600" lvl="2" marL="1371600" algn="l">
              <a:lnSpc>
                <a:spcPct val="95000"/>
              </a:lnSpc>
              <a:spcBef>
                <a:spcPts val="800"/>
              </a:spcBef>
              <a:spcAft>
                <a:spcPts val="0"/>
              </a:spcAft>
              <a:buSzPts val="8800"/>
              <a:buNone/>
              <a:defRPr b="1" i="0" sz="8800">
                <a:latin typeface="Questrial"/>
                <a:ea typeface="Questrial"/>
                <a:cs typeface="Questrial"/>
                <a:sym typeface="Questrial"/>
              </a:defRPr>
            </a:lvl3pPr>
            <a:lvl4pPr indent="-228600" lvl="3" marL="1828800" algn="l">
              <a:lnSpc>
                <a:spcPct val="95000"/>
              </a:lnSpc>
              <a:spcBef>
                <a:spcPts val="800"/>
              </a:spcBef>
              <a:spcAft>
                <a:spcPts val="0"/>
              </a:spcAft>
              <a:buSzPts val="8800"/>
              <a:buNone/>
              <a:defRPr b="1" i="0" sz="8800">
                <a:latin typeface="Questrial"/>
                <a:ea typeface="Questrial"/>
                <a:cs typeface="Questrial"/>
                <a:sym typeface="Questrial"/>
              </a:defRPr>
            </a:lvl4pPr>
            <a:lvl5pPr indent="-228600" lvl="4" marL="2286000" algn="l">
              <a:lnSpc>
                <a:spcPct val="95000"/>
              </a:lnSpc>
              <a:spcBef>
                <a:spcPts val="800"/>
              </a:spcBef>
              <a:spcAft>
                <a:spcPts val="0"/>
              </a:spcAft>
              <a:buSzPts val="8800"/>
              <a:buNone/>
              <a:defRPr b="1" i="0" sz="8800">
                <a:latin typeface="Questrial"/>
                <a:ea typeface="Questrial"/>
                <a:cs typeface="Questrial"/>
                <a:sym typeface="Quest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2" name="Google Shape;162;p13"/>
          <p:cNvSpPr txBox="1"/>
          <p:nvPr>
            <p:ph idx="2" type="body"/>
          </p:nvPr>
        </p:nvSpPr>
        <p:spPr>
          <a:xfrm>
            <a:off x="479307" y="2979964"/>
            <a:ext cx="2280985" cy="907255"/>
          </a:xfrm>
          <a:prstGeom prst="rect">
            <a:avLst/>
          </a:prstGeom>
          <a:noFill/>
          <a:ln>
            <a:noFill/>
          </a:ln>
        </p:spPr>
        <p:txBody>
          <a:bodyPr anchorCtr="0" anchor="t" bIns="45700" lIns="91425" spcFirstLastPara="1" rIns="91425" wrap="square" tIns="0">
            <a:normAutofit/>
          </a:bodyPr>
          <a:lstStyle>
            <a:lvl1pPr indent="-228600" lvl="0" marL="457200" algn="l">
              <a:lnSpc>
                <a:spcPct val="95000"/>
              </a:lnSpc>
              <a:spcBef>
                <a:spcPts val="800"/>
              </a:spcBef>
              <a:spcAft>
                <a:spcPts val="0"/>
              </a:spcAft>
              <a:buSzPts val="1400"/>
              <a:buNone/>
              <a:defRPr sz="1400"/>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3" name="Google Shape;163;p13"/>
          <p:cNvSpPr txBox="1"/>
          <p:nvPr>
            <p:ph idx="3" type="body"/>
          </p:nvPr>
        </p:nvSpPr>
        <p:spPr>
          <a:xfrm>
            <a:off x="3431608" y="2016579"/>
            <a:ext cx="2280542" cy="963385"/>
          </a:xfrm>
          <a:prstGeom prst="rect">
            <a:avLst/>
          </a:prstGeom>
          <a:noFill/>
          <a:ln>
            <a:noFill/>
          </a:ln>
        </p:spPr>
        <p:txBody>
          <a:bodyPr anchorCtr="0" anchor="ctr" bIns="0" lIns="91425" spcFirstLastPara="1" rIns="91425" wrap="square" tIns="180000">
            <a:normAutofit/>
          </a:bodyPr>
          <a:lstStyle>
            <a:lvl1pPr indent="-228600" lvl="0" marL="457200" algn="l">
              <a:lnSpc>
                <a:spcPct val="90000"/>
              </a:lnSpc>
              <a:spcBef>
                <a:spcPts val="0"/>
              </a:spcBef>
              <a:spcAft>
                <a:spcPts val="0"/>
              </a:spcAft>
              <a:buSzPts val="6000"/>
              <a:buNone/>
              <a:defRPr b="1" i="0" sz="6000">
                <a:latin typeface="Questrial"/>
                <a:ea typeface="Questrial"/>
                <a:cs typeface="Questrial"/>
                <a:sym typeface="Questrial"/>
              </a:defRPr>
            </a:lvl1pPr>
            <a:lvl2pPr indent="-228600" lvl="1" marL="914400" algn="l">
              <a:lnSpc>
                <a:spcPct val="95000"/>
              </a:lnSpc>
              <a:spcBef>
                <a:spcPts val="800"/>
              </a:spcBef>
              <a:spcAft>
                <a:spcPts val="0"/>
              </a:spcAft>
              <a:buSzPts val="8800"/>
              <a:buNone/>
              <a:defRPr b="1" i="0" sz="8800">
                <a:latin typeface="Questrial"/>
                <a:ea typeface="Questrial"/>
                <a:cs typeface="Questrial"/>
                <a:sym typeface="Questrial"/>
              </a:defRPr>
            </a:lvl2pPr>
            <a:lvl3pPr indent="-228600" lvl="2" marL="1371600" algn="l">
              <a:lnSpc>
                <a:spcPct val="95000"/>
              </a:lnSpc>
              <a:spcBef>
                <a:spcPts val="800"/>
              </a:spcBef>
              <a:spcAft>
                <a:spcPts val="0"/>
              </a:spcAft>
              <a:buSzPts val="8800"/>
              <a:buNone/>
              <a:defRPr b="1" i="0" sz="8800">
                <a:latin typeface="Questrial"/>
                <a:ea typeface="Questrial"/>
                <a:cs typeface="Questrial"/>
                <a:sym typeface="Questrial"/>
              </a:defRPr>
            </a:lvl3pPr>
            <a:lvl4pPr indent="-228600" lvl="3" marL="1828800" algn="l">
              <a:lnSpc>
                <a:spcPct val="95000"/>
              </a:lnSpc>
              <a:spcBef>
                <a:spcPts val="800"/>
              </a:spcBef>
              <a:spcAft>
                <a:spcPts val="0"/>
              </a:spcAft>
              <a:buSzPts val="8800"/>
              <a:buNone/>
              <a:defRPr b="1" i="0" sz="8800">
                <a:latin typeface="Questrial"/>
                <a:ea typeface="Questrial"/>
                <a:cs typeface="Questrial"/>
                <a:sym typeface="Questrial"/>
              </a:defRPr>
            </a:lvl4pPr>
            <a:lvl5pPr indent="-228600" lvl="4" marL="2286000" algn="l">
              <a:lnSpc>
                <a:spcPct val="95000"/>
              </a:lnSpc>
              <a:spcBef>
                <a:spcPts val="800"/>
              </a:spcBef>
              <a:spcAft>
                <a:spcPts val="0"/>
              </a:spcAft>
              <a:buSzPts val="8800"/>
              <a:buNone/>
              <a:defRPr b="1" i="0" sz="8800">
                <a:latin typeface="Questrial"/>
                <a:ea typeface="Questrial"/>
                <a:cs typeface="Questrial"/>
                <a:sym typeface="Quest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13"/>
          <p:cNvSpPr txBox="1"/>
          <p:nvPr>
            <p:ph idx="4" type="body"/>
          </p:nvPr>
        </p:nvSpPr>
        <p:spPr>
          <a:xfrm>
            <a:off x="3431387" y="2979964"/>
            <a:ext cx="2280985" cy="907255"/>
          </a:xfrm>
          <a:prstGeom prst="rect">
            <a:avLst/>
          </a:prstGeom>
          <a:noFill/>
          <a:ln>
            <a:noFill/>
          </a:ln>
        </p:spPr>
        <p:txBody>
          <a:bodyPr anchorCtr="0" anchor="t" bIns="45700" lIns="91425" spcFirstLastPara="1" rIns="91425" wrap="square" tIns="0">
            <a:normAutofit/>
          </a:bodyPr>
          <a:lstStyle>
            <a:lvl1pPr indent="-228600" lvl="0" marL="457200" algn="l">
              <a:lnSpc>
                <a:spcPct val="95000"/>
              </a:lnSpc>
              <a:spcBef>
                <a:spcPts val="800"/>
              </a:spcBef>
              <a:spcAft>
                <a:spcPts val="0"/>
              </a:spcAft>
              <a:buSzPts val="1400"/>
              <a:buNone/>
              <a:defRPr sz="1400"/>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13"/>
          <p:cNvSpPr txBox="1"/>
          <p:nvPr>
            <p:ph idx="5" type="body"/>
          </p:nvPr>
        </p:nvSpPr>
        <p:spPr>
          <a:xfrm>
            <a:off x="6411528" y="2016579"/>
            <a:ext cx="2280542" cy="963385"/>
          </a:xfrm>
          <a:prstGeom prst="rect">
            <a:avLst/>
          </a:prstGeom>
          <a:noFill/>
          <a:ln>
            <a:noFill/>
          </a:ln>
        </p:spPr>
        <p:txBody>
          <a:bodyPr anchorCtr="0" anchor="ctr" bIns="0" lIns="91425" spcFirstLastPara="1" rIns="91425" wrap="square" tIns="180000">
            <a:normAutofit/>
          </a:bodyPr>
          <a:lstStyle>
            <a:lvl1pPr indent="-228600" lvl="0" marL="457200" algn="l">
              <a:lnSpc>
                <a:spcPct val="90000"/>
              </a:lnSpc>
              <a:spcBef>
                <a:spcPts val="0"/>
              </a:spcBef>
              <a:spcAft>
                <a:spcPts val="0"/>
              </a:spcAft>
              <a:buSzPts val="6000"/>
              <a:buNone/>
              <a:defRPr b="1" i="0" sz="6000">
                <a:latin typeface="Questrial"/>
                <a:ea typeface="Questrial"/>
                <a:cs typeface="Questrial"/>
                <a:sym typeface="Questrial"/>
              </a:defRPr>
            </a:lvl1pPr>
            <a:lvl2pPr indent="-228600" lvl="1" marL="914400" algn="l">
              <a:lnSpc>
                <a:spcPct val="95000"/>
              </a:lnSpc>
              <a:spcBef>
                <a:spcPts val="800"/>
              </a:spcBef>
              <a:spcAft>
                <a:spcPts val="0"/>
              </a:spcAft>
              <a:buSzPts val="8800"/>
              <a:buNone/>
              <a:defRPr b="1" i="0" sz="8800">
                <a:latin typeface="Questrial"/>
                <a:ea typeface="Questrial"/>
                <a:cs typeface="Questrial"/>
                <a:sym typeface="Questrial"/>
              </a:defRPr>
            </a:lvl2pPr>
            <a:lvl3pPr indent="-228600" lvl="2" marL="1371600" algn="l">
              <a:lnSpc>
                <a:spcPct val="95000"/>
              </a:lnSpc>
              <a:spcBef>
                <a:spcPts val="800"/>
              </a:spcBef>
              <a:spcAft>
                <a:spcPts val="0"/>
              </a:spcAft>
              <a:buSzPts val="8800"/>
              <a:buNone/>
              <a:defRPr b="1" i="0" sz="8800">
                <a:latin typeface="Questrial"/>
                <a:ea typeface="Questrial"/>
                <a:cs typeface="Questrial"/>
                <a:sym typeface="Questrial"/>
              </a:defRPr>
            </a:lvl3pPr>
            <a:lvl4pPr indent="-228600" lvl="3" marL="1828800" algn="l">
              <a:lnSpc>
                <a:spcPct val="95000"/>
              </a:lnSpc>
              <a:spcBef>
                <a:spcPts val="800"/>
              </a:spcBef>
              <a:spcAft>
                <a:spcPts val="0"/>
              </a:spcAft>
              <a:buSzPts val="8800"/>
              <a:buNone/>
              <a:defRPr b="1" i="0" sz="8800">
                <a:latin typeface="Questrial"/>
                <a:ea typeface="Questrial"/>
                <a:cs typeface="Questrial"/>
                <a:sym typeface="Questrial"/>
              </a:defRPr>
            </a:lvl4pPr>
            <a:lvl5pPr indent="-228600" lvl="4" marL="2286000" algn="l">
              <a:lnSpc>
                <a:spcPct val="95000"/>
              </a:lnSpc>
              <a:spcBef>
                <a:spcPts val="800"/>
              </a:spcBef>
              <a:spcAft>
                <a:spcPts val="0"/>
              </a:spcAft>
              <a:buSzPts val="8800"/>
              <a:buNone/>
              <a:defRPr b="1" i="0" sz="8800">
                <a:latin typeface="Questrial"/>
                <a:ea typeface="Questrial"/>
                <a:cs typeface="Questrial"/>
                <a:sym typeface="Quest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 name="Google Shape;166;p13"/>
          <p:cNvSpPr txBox="1"/>
          <p:nvPr>
            <p:ph idx="6" type="body"/>
          </p:nvPr>
        </p:nvSpPr>
        <p:spPr>
          <a:xfrm>
            <a:off x="6411307" y="2979964"/>
            <a:ext cx="2280985" cy="907255"/>
          </a:xfrm>
          <a:prstGeom prst="rect">
            <a:avLst/>
          </a:prstGeom>
          <a:noFill/>
          <a:ln>
            <a:noFill/>
          </a:ln>
        </p:spPr>
        <p:txBody>
          <a:bodyPr anchorCtr="0" anchor="t" bIns="45700" lIns="91425" spcFirstLastPara="1" rIns="91425" wrap="square" tIns="0">
            <a:normAutofit/>
          </a:bodyPr>
          <a:lstStyle>
            <a:lvl1pPr indent="-228600" lvl="0" marL="457200" algn="l">
              <a:lnSpc>
                <a:spcPct val="95000"/>
              </a:lnSpc>
              <a:spcBef>
                <a:spcPts val="800"/>
              </a:spcBef>
              <a:spcAft>
                <a:spcPts val="0"/>
              </a:spcAft>
              <a:buSzPts val="1400"/>
              <a:buNone/>
              <a:defRPr sz="1400"/>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7" name="Google Shape;167;p13"/>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8" name="Shape 168"/>
        <p:cNvGrpSpPr/>
        <p:nvPr/>
      </p:nvGrpSpPr>
      <p:grpSpPr>
        <a:xfrm>
          <a:off x="0" y="0"/>
          <a:ext cx="0" cy="0"/>
          <a:chOff x="0" y="0"/>
          <a:chExt cx="0" cy="0"/>
        </a:xfrm>
      </p:grpSpPr>
      <p:sp>
        <p:nvSpPr>
          <p:cNvPr id="169" name="Google Shape;169;p14"/>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4"/>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4"/>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eak">
  <p:cSld name="Title Only - Beak">
    <p:spTree>
      <p:nvGrpSpPr>
        <p:cNvPr id="172" name="Shape 172"/>
        <p:cNvGrpSpPr/>
        <p:nvPr/>
      </p:nvGrpSpPr>
      <p:grpSpPr>
        <a:xfrm>
          <a:off x="0" y="0"/>
          <a:ext cx="0" cy="0"/>
          <a:chOff x="0" y="0"/>
          <a:chExt cx="0" cy="0"/>
        </a:xfrm>
      </p:grpSpPr>
      <p:pic>
        <p:nvPicPr>
          <p:cNvPr id="173" name="Google Shape;173;p15"/>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174" name="Google Shape;174;p15"/>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5"/>
          <p:cNvSpPr txBox="1"/>
          <p:nvPr>
            <p:ph type="title"/>
          </p:nvPr>
        </p:nvSpPr>
        <p:spPr>
          <a:xfrm>
            <a:off x="290557" y="550030"/>
            <a:ext cx="8588332"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5"/>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grpSp>
        <p:nvGrpSpPr>
          <p:cNvPr id="177" name="Google Shape;177;p15"/>
          <p:cNvGrpSpPr/>
          <p:nvPr/>
        </p:nvGrpSpPr>
        <p:grpSpPr>
          <a:xfrm>
            <a:off x="0" y="165548"/>
            <a:ext cx="1386998" cy="270289"/>
            <a:chOff x="0" y="165548"/>
            <a:chExt cx="1386998" cy="270289"/>
          </a:xfrm>
        </p:grpSpPr>
        <p:sp>
          <p:nvSpPr>
            <p:cNvPr id="178" name="Google Shape;178;p15"/>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79" name="Google Shape;179;p15"/>
            <p:cNvGrpSpPr/>
            <p:nvPr/>
          </p:nvGrpSpPr>
          <p:grpSpPr>
            <a:xfrm>
              <a:off x="290556" y="165548"/>
              <a:ext cx="1096442" cy="270289"/>
              <a:chOff x="575009" y="2399353"/>
              <a:chExt cx="2305674" cy="557505"/>
            </a:xfrm>
          </p:grpSpPr>
          <p:sp>
            <p:nvSpPr>
              <p:cNvPr id="180" name="Google Shape;180;p15"/>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81" name="Google Shape;181;p15"/>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ing">
  <p:cSld name="Title Only - Wing">
    <p:spTree>
      <p:nvGrpSpPr>
        <p:cNvPr id="182" name="Shape 182"/>
        <p:cNvGrpSpPr/>
        <p:nvPr/>
      </p:nvGrpSpPr>
      <p:grpSpPr>
        <a:xfrm>
          <a:off x="0" y="0"/>
          <a:ext cx="0" cy="0"/>
          <a:chOff x="0" y="0"/>
          <a:chExt cx="0" cy="0"/>
        </a:xfrm>
      </p:grpSpPr>
      <p:pic>
        <p:nvPicPr>
          <p:cNvPr id="183" name="Google Shape;183;p16"/>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184" name="Google Shape;184;p16"/>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16"/>
          <p:cNvSpPr txBox="1"/>
          <p:nvPr>
            <p:ph type="title"/>
          </p:nvPr>
        </p:nvSpPr>
        <p:spPr>
          <a:xfrm>
            <a:off x="290557" y="550030"/>
            <a:ext cx="8588332"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16"/>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grpSp>
        <p:nvGrpSpPr>
          <p:cNvPr id="187" name="Google Shape;187;p16"/>
          <p:cNvGrpSpPr/>
          <p:nvPr/>
        </p:nvGrpSpPr>
        <p:grpSpPr>
          <a:xfrm>
            <a:off x="0" y="165548"/>
            <a:ext cx="1386998" cy="270289"/>
            <a:chOff x="0" y="165548"/>
            <a:chExt cx="1386998" cy="270289"/>
          </a:xfrm>
        </p:grpSpPr>
        <p:sp>
          <p:nvSpPr>
            <p:cNvPr id="188" name="Google Shape;188;p16"/>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89" name="Google Shape;189;p16"/>
            <p:cNvGrpSpPr/>
            <p:nvPr/>
          </p:nvGrpSpPr>
          <p:grpSpPr>
            <a:xfrm>
              <a:off x="290556" y="165548"/>
              <a:ext cx="1096442" cy="270289"/>
              <a:chOff x="575009" y="2399353"/>
              <a:chExt cx="2305674" cy="557505"/>
            </a:xfrm>
          </p:grpSpPr>
          <p:sp>
            <p:nvSpPr>
              <p:cNvPr id="190" name="Google Shape;190;p16"/>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91" name="Google Shape;191;p16"/>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Claw">
  <p:cSld name="Title Only - Claw">
    <p:spTree>
      <p:nvGrpSpPr>
        <p:cNvPr id="192" name="Shape 192"/>
        <p:cNvGrpSpPr/>
        <p:nvPr/>
      </p:nvGrpSpPr>
      <p:grpSpPr>
        <a:xfrm>
          <a:off x="0" y="0"/>
          <a:ext cx="0" cy="0"/>
          <a:chOff x="0" y="0"/>
          <a:chExt cx="0" cy="0"/>
        </a:xfrm>
      </p:grpSpPr>
      <p:pic>
        <p:nvPicPr>
          <p:cNvPr id="193" name="Google Shape;193;p17"/>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194" name="Google Shape;194;p17"/>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7"/>
          <p:cNvSpPr txBox="1"/>
          <p:nvPr>
            <p:ph type="title"/>
          </p:nvPr>
        </p:nvSpPr>
        <p:spPr>
          <a:xfrm>
            <a:off x="290557" y="550030"/>
            <a:ext cx="8588332"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17"/>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grpSp>
        <p:nvGrpSpPr>
          <p:cNvPr id="197" name="Google Shape;197;p17"/>
          <p:cNvGrpSpPr/>
          <p:nvPr/>
        </p:nvGrpSpPr>
        <p:grpSpPr>
          <a:xfrm>
            <a:off x="0" y="165548"/>
            <a:ext cx="1386998" cy="270289"/>
            <a:chOff x="0" y="165548"/>
            <a:chExt cx="1386998" cy="270289"/>
          </a:xfrm>
        </p:grpSpPr>
        <p:sp>
          <p:nvSpPr>
            <p:cNvPr id="198" name="Google Shape;198;p17"/>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99" name="Google Shape;199;p17"/>
            <p:cNvGrpSpPr/>
            <p:nvPr/>
          </p:nvGrpSpPr>
          <p:grpSpPr>
            <a:xfrm>
              <a:off x="290556" y="165548"/>
              <a:ext cx="1096442" cy="270289"/>
              <a:chOff x="575009" y="2399353"/>
              <a:chExt cx="2305674" cy="557505"/>
            </a:xfrm>
          </p:grpSpPr>
          <p:sp>
            <p:nvSpPr>
              <p:cNvPr id="200" name="Google Shape;200;p17"/>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201" name="Google Shape;201;p17"/>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 Beak" showMasterSp="0">
  <p:cSld name="Divider Black - Beak">
    <p:spTree>
      <p:nvGrpSpPr>
        <p:cNvPr id="202" name="Shape 202"/>
        <p:cNvGrpSpPr/>
        <p:nvPr/>
      </p:nvGrpSpPr>
      <p:grpSpPr>
        <a:xfrm>
          <a:off x="0" y="0"/>
          <a:ext cx="0" cy="0"/>
          <a:chOff x="0" y="0"/>
          <a:chExt cx="0" cy="0"/>
        </a:xfrm>
      </p:grpSpPr>
      <p:pic>
        <p:nvPicPr>
          <p:cNvPr id="203" name="Google Shape;203;p18"/>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204" name="Google Shape;204;p18"/>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8"/>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206" name="Google Shape;206;p18"/>
          <p:cNvSpPr txBox="1"/>
          <p:nvPr>
            <p:ph idx="1" type="body"/>
          </p:nvPr>
        </p:nvSpPr>
        <p:spPr>
          <a:xfrm>
            <a:off x="5190565" y="547688"/>
            <a:ext cx="3688322" cy="4011380"/>
          </a:xfrm>
          <a:prstGeom prst="rect">
            <a:avLst/>
          </a:prstGeom>
          <a:noFill/>
          <a:ln>
            <a:noFill/>
          </a:ln>
        </p:spPr>
        <p:txBody>
          <a:bodyPr anchorCtr="0" anchor="ctr" bIns="36000" lIns="91425" spcFirstLastPara="1" rIns="91425" wrap="square" tIns="36000">
            <a:normAutofit/>
          </a:bodyPr>
          <a:lstStyle>
            <a:lvl1pPr indent="-228600" lvl="0" marL="457200" algn="l">
              <a:lnSpc>
                <a:spcPct val="90000"/>
              </a:lnSpc>
              <a:spcBef>
                <a:spcPts val="0"/>
              </a:spcBef>
              <a:spcAft>
                <a:spcPts val="0"/>
              </a:spcAft>
              <a:buSzPts val="5400"/>
              <a:buNone/>
              <a:defRPr b="1" i="0" sz="5400" cap="none">
                <a:solidFill>
                  <a:schemeClr val="lt1"/>
                </a:solidFill>
                <a:latin typeface="Questrial"/>
                <a:ea typeface="Questrial"/>
                <a:cs typeface="Questrial"/>
                <a:sym typeface="Questria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07" name="Google Shape;207;p18"/>
          <p:cNvGrpSpPr/>
          <p:nvPr/>
        </p:nvGrpSpPr>
        <p:grpSpPr>
          <a:xfrm>
            <a:off x="0" y="165548"/>
            <a:ext cx="1386998" cy="270289"/>
            <a:chOff x="0" y="165548"/>
            <a:chExt cx="1386998" cy="270289"/>
          </a:xfrm>
        </p:grpSpPr>
        <p:sp>
          <p:nvSpPr>
            <p:cNvPr id="208" name="Google Shape;208;p18"/>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209" name="Google Shape;209;p18"/>
            <p:cNvGrpSpPr/>
            <p:nvPr/>
          </p:nvGrpSpPr>
          <p:grpSpPr>
            <a:xfrm>
              <a:off x="290556" y="165548"/>
              <a:ext cx="1096442" cy="270289"/>
              <a:chOff x="575009" y="2399353"/>
              <a:chExt cx="2305674" cy="557505"/>
            </a:xfrm>
          </p:grpSpPr>
          <p:sp>
            <p:nvSpPr>
              <p:cNvPr id="210" name="Google Shape;210;p18"/>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211" name="Google Shape;211;p18"/>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500"/>
                                        <p:tgtEl>
                                          <p:spTgt spid="2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500"/>
                                        <p:tgtEl>
                                          <p:spTgt spid="2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500"/>
                                        <p:tgtEl>
                                          <p:spTgt spid="2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500"/>
                                        <p:tgtEl>
                                          <p:spTgt spid="20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500"/>
                                        <p:tgtEl>
                                          <p:spTgt spid="20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Effect filter="fade" transition="in">
                                      <p:cBhvr>
                                        <p:cTn dur="500"/>
                                        <p:tgtEl>
                                          <p:spTgt spid="20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Effect filter="fade" transition="in">
                                      <p:cBhvr>
                                        <p:cTn dur="500"/>
                                        <p:tgtEl>
                                          <p:spTgt spid="20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Effect filter="fade" transition="in">
                                      <p:cBhvr>
                                        <p:cTn dur="500"/>
                                        <p:tgtEl>
                                          <p:spTgt spid="20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animEffect filter="fade" transition="in">
                                      <p:cBhvr>
                                        <p:cTn dur="500"/>
                                        <p:tgtEl>
                                          <p:spTgt spid="20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 Wing" showMasterSp="0">
  <p:cSld name="Divider Black - Wing">
    <p:spTree>
      <p:nvGrpSpPr>
        <p:cNvPr id="212" name="Shape 212"/>
        <p:cNvGrpSpPr/>
        <p:nvPr/>
      </p:nvGrpSpPr>
      <p:grpSpPr>
        <a:xfrm>
          <a:off x="0" y="0"/>
          <a:ext cx="0" cy="0"/>
          <a:chOff x="0" y="0"/>
          <a:chExt cx="0" cy="0"/>
        </a:xfrm>
      </p:grpSpPr>
      <p:pic>
        <p:nvPicPr>
          <p:cNvPr id="213" name="Google Shape;213;p19"/>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214" name="Google Shape;214;p19"/>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19"/>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216" name="Google Shape;216;p19"/>
          <p:cNvSpPr txBox="1"/>
          <p:nvPr>
            <p:ph idx="1" type="body"/>
          </p:nvPr>
        </p:nvSpPr>
        <p:spPr>
          <a:xfrm>
            <a:off x="5190565" y="547688"/>
            <a:ext cx="3688322" cy="4011380"/>
          </a:xfrm>
          <a:prstGeom prst="rect">
            <a:avLst/>
          </a:prstGeom>
          <a:noFill/>
          <a:ln>
            <a:noFill/>
          </a:ln>
        </p:spPr>
        <p:txBody>
          <a:bodyPr anchorCtr="0" anchor="ctr" bIns="36000" lIns="91425" spcFirstLastPara="1" rIns="91425" wrap="square" tIns="36000">
            <a:normAutofit/>
          </a:bodyPr>
          <a:lstStyle>
            <a:lvl1pPr indent="-228600" lvl="0" marL="457200" algn="l">
              <a:lnSpc>
                <a:spcPct val="90000"/>
              </a:lnSpc>
              <a:spcBef>
                <a:spcPts val="0"/>
              </a:spcBef>
              <a:spcAft>
                <a:spcPts val="0"/>
              </a:spcAft>
              <a:buSzPts val="5400"/>
              <a:buNone/>
              <a:defRPr b="1" i="0" sz="5400" cap="none">
                <a:solidFill>
                  <a:schemeClr val="lt1"/>
                </a:solidFill>
                <a:latin typeface="Questrial"/>
                <a:ea typeface="Questrial"/>
                <a:cs typeface="Questrial"/>
                <a:sym typeface="Questria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17" name="Google Shape;217;p19"/>
          <p:cNvGrpSpPr/>
          <p:nvPr/>
        </p:nvGrpSpPr>
        <p:grpSpPr>
          <a:xfrm>
            <a:off x="0" y="165548"/>
            <a:ext cx="1386998" cy="270289"/>
            <a:chOff x="0" y="165548"/>
            <a:chExt cx="1386998" cy="270289"/>
          </a:xfrm>
        </p:grpSpPr>
        <p:sp>
          <p:nvSpPr>
            <p:cNvPr id="218" name="Google Shape;218;p19"/>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219" name="Google Shape;219;p19"/>
            <p:cNvGrpSpPr/>
            <p:nvPr/>
          </p:nvGrpSpPr>
          <p:grpSpPr>
            <a:xfrm>
              <a:off x="290556" y="165548"/>
              <a:ext cx="1096442" cy="270289"/>
              <a:chOff x="575009" y="2399353"/>
              <a:chExt cx="2305674" cy="557505"/>
            </a:xfrm>
          </p:grpSpPr>
          <p:sp>
            <p:nvSpPr>
              <p:cNvPr id="220" name="Google Shape;220;p19"/>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221" name="Google Shape;221;p19"/>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500"/>
                                        <p:tgtEl>
                                          <p:spTgt spid="2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500"/>
                                        <p:tgtEl>
                                          <p:spTgt spid="2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500"/>
                                        <p:tgtEl>
                                          <p:spTgt spid="2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500"/>
                                        <p:tgtEl>
                                          <p:spTgt spid="2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500"/>
                                        <p:tgtEl>
                                          <p:spTgt spid="2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500"/>
                                        <p:tgtEl>
                                          <p:spTgt spid="2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animEffect filter="fade" transition="in">
                                      <p:cBhvr>
                                        <p:cTn dur="500"/>
                                        <p:tgtEl>
                                          <p:spTgt spid="2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7" st="7"/>
                                            </p:txEl>
                                          </p:spTgt>
                                        </p:tgtEl>
                                        <p:attrNameLst>
                                          <p:attrName>style.visibility</p:attrName>
                                        </p:attrNameLst>
                                      </p:cBhvr>
                                      <p:to>
                                        <p:strVal val="visible"/>
                                      </p:to>
                                    </p:set>
                                    <p:animEffect filter="fade" transition="in">
                                      <p:cBhvr>
                                        <p:cTn dur="500"/>
                                        <p:tgtEl>
                                          <p:spTgt spid="2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xEl>
                                              <p:pRg end="8" st="8"/>
                                            </p:txEl>
                                          </p:spTgt>
                                        </p:tgtEl>
                                        <p:attrNameLst>
                                          <p:attrName>style.visibility</p:attrName>
                                        </p:attrNameLst>
                                      </p:cBhvr>
                                      <p:to>
                                        <p:strVal val="visible"/>
                                      </p:to>
                                    </p:set>
                                    <p:animEffect filter="fade" transition="in">
                                      <p:cBhvr>
                                        <p:cTn dur="500"/>
                                        <p:tgtEl>
                                          <p:spTgt spid="2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 Claw" showMasterSp="0">
  <p:cSld name="Divider Black - Claw">
    <p:spTree>
      <p:nvGrpSpPr>
        <p:cNvPr id="222" name="Shape 222"/>
        <p:cNvGrpSpPr/>
        <p:nvPr/>
      </p:nvGrpSpPr>
      <p:grpSpPr>
        <a:xfrm>
          <a:off x="0" y="0"/>
          <a:ext cx="0" cy="0"/>
          <a:chOff x="0" y="0"/>
          <a:chExt cx="0" cy="0"/>
        </a:xfrm>
      </p:grpSpPr>
      <p:pic>
        <p:nvPicPr>
          <p:cNvPr id="223" name="Google Shape;223;p20"/>
          <p:cNvPicPr preferRelativeResize="0"/>
          <p:nvPr/>
        </p:nvPicPr>
        <p:blipFill rotWithShape="1">
          <a:blip r:embed="rId2">
            <a:alphaModFix/>
          </a:blip>
          <a:srcRect b="0" l="0" r="0" t="0"/>
          <a:stretch/>
        </p:blipFill>
        <p:spPr>
          <a:xfrm>
            <a:off x="0" y="457"/>
            <a:ext cx="9144000" cy="5142586"/>
          </a:xfrm>
          <a:prstGeom prst="rect">
            <a:avLst/>
          </a:prstGeom>
          <a:noFill/>
          <a:ln>
            <a:noFill/>
          </a:ln>
        </p:spPr>
      </p:pic>
      <p:sp>
        <p:nvSpPr>
          <p:cNvPr id="224" name="Google Shape;224;p20"/>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20"/>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226" name="Google Shape;226;p20"/>
          <p:cNvSpPr txBox="1"/>
          <p:nvPr>
            <p:ph idx="1" type="body"/>
          </p:nvPr>
        </p:nvSpPr>
        <p:spPr>
          <a:xfrm>
            <a:off x="5190565" y="547688"/>
            <a:ext cx="3688322" cy="4011380"/>
          </a:xfrm>
          <a:prstGeom prst="rect">
            <a:avLst/>
          </a:prstGeom>
          <a:noFill/>
          <a:ln>
            <a:noFill/>
          </a:ln>
        </p:spPr>
        <p:txBody>
          <a:bodyPr anchorCtr="0" anchor="ctr" bIns="36000" lIns="91425" spcFirstLastPara="1" rIns="91425" wrap="square" tIns="36000">
            <a:normAutofit/>
          </a:bodyPr>
          <a:lstStyle>
            <a:lvl1pPr indent="-228600" lvl="0" marL="457200" algn="l">
              <a:lnSpc>
                <a:spcPct val="90000"/>
              </a:lnSpc>
              <a:spcBef>
                <a:spcPts val="0"/>
              </a:spcBef>
              <a:spcAft>
                <a:spcPts val="0"/>
              </a:spcAft>
              <a:buSzPts val="5400"/>
              <a:buNone/>
              <a:defRPr b="1" i="0" sz="5400" cap="none">
                <a:solidFill>
                  <a:schemeClr val="lt1"/>
                </a:solidFill>
                <a:latin typeface="Questrial"/>
                <a:ea typeface="Questrial"/>
                <a:cs typeface="Questrial"/>
                <a:sym typeface="Questrial"/>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27" name="Google Shape;227;p20"/>
          <p:cNvGrpSpPr/>
          <p:nvPr/>
        </p:nvGrpSpPr>
        <p:grpSpPr>
          <a:xfrm>
            <a:off x="0" y="165548"/>
            <a:ext cx="1386998" cy="270289"/>
            <a:chOff x="0" y="165548"/>
            <a:chExt cx="1386998" cy="270289"/>
          </a:xfrm>
        </p:grpSpPr>
        <p:sp>
          <p:nvSpPr>
            <p:cNvPr id="228" name="Google Shape;228;p20"/>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229" name="Google Shape;229;p20"/>
            <p:cNvGrpSpPr/>
            <p:nvPr/>
          </p:nvGrpSpPr>
          <p:grpSpPr>
            <a:xfrm>
              <a:off x="290556" y="165548"/>
              <a:ext cx="1096442" cy="270289"/>
              <a:chOff x="575009" y="2399353"/>
              <a:chExt cx="2305674" cy="557505"/>
            </a:xfrm>
          </p:grpSpPr>
          <p:sp>
            <p:nvSpPr>
              <p:cNvPr id="230" name="Google Shape;230;p20"/>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231" name="Google Shape;231;p20"/>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500"/>
                                        <p:tgtEl>
                                          <p:spTgt spid="2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500"/>
                                        <p:tgtEl>
                                          <p:spTgt spid="22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500"/>
                                        <p:tgtEl>
                                          <p:spTgt spid="22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500"/>
                                        <p:tgtEl>
                                          <p:spTgt spid="22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Effect filter="fade" transition="in">
                                      <p:cBhvr>
                                        <p:cTn dur="500"/>
                                        <p:tgtEl>
                                          <p:spTgt spid="22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Effect filter="fade" transition="in">
                                      <p:cBhvr>
                                        <p:cTn dur="500"/>
                                        <p:tgtEl>
                                          <p:spTgt spid="22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6" st="6"/>
                                            </p:txEl>
                                          </p:spTgt>
                                        </p:tgtEl>
                                        <p:attrNameLst>
                                          <p:attrName>style.visibility</p:attrName>
                                        </p:attrNameLst>
                                      </p:cBhvr>
                                      <p:to>
                                        <p:strVal val="visible"/>
                                      </p:to>
                                    </p:set>
                                    <p:animEffect filter="fade" transition="in">
                                      <p:cBhvr>
                                        <p:cTn dur="500"/>
                                        <p:tgtEl>
                                          <p:spTgt spid="22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7" st="7"/>
                                            </p:txEl>
                                          </p:spTgt>
                                        </p:tgtEl>
                                        <p:attrNameLst>
                                          <p:attrName>style.visibility</p:attrName>
                                        </p:attrNameLst>
                                      </p:cBhvr>
                                      <p:to>
                                        <p:strVal val="visible"/>
                                      </p:to>
                                    </p:set>
                                    <p:animEffect filter="fade" transition="in">
                                      <p:cBhvr>
                                        <p:cTn dur="500"/>
                                        <p:tgtEl>
                                          <p:spTgt spid="22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xEl>
                                              <p:pRg end="8" st="8"/>
                                            </p:txEl>
                                          </p:spTgt>
                                        </p:tgtEl>
                                        <p:attrNameLst>
                                          <p:attrName>style.visibility</p:attrName>
                                        </p:attrNameLst>
                                      </p:cBhvr>
                                      <p:to>
                                        <p:strVal val="visible"/>
                                      </p:to>
                                    </p:set>
                                    <p:animEffect filter="fade" transition="in">
                                      <p:cBhvr>
                                        <p:cTn dur="500"/>
                                        <p:tgtEl>
                                          <p:spTgt spid="2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ntent">
  <p:cSld name="1 Content">
    <p:spTree>
      <p:nvGrpSpPr>
        <p:cNvPr id="26" name="Shape 26"/>
        <p:cNvGrpSpPr/>
        <p:nvPr/>
      </p:nvGrpSpPr>
      <p:grpSpPr>
        <a:xfrm>
          <a:off x="0" y="0"/>
          <a:ext cx="0" cy="0"/>
          <a:chOff x="0" y="0"/>
          <a:chExt cx="0" cy="0"/>
        </a:xfrm>
      </p:grpSpPr>
      <p:grpSp>
        <p:nvGrpSpPr>
          <p:cNvPr id="27" name="Google Shape;27;p3"/>
          <p:cNvGrpSpPr/>
          <p:nvPr/>
        </p:nvGrpSpPr>
        <p:grpSpPr>
          <a:xfrm>
            <a:off x="-2" y="0"/>
            <a:ext cx="9144003" cy="5143500"/>
            <a:chOff x="-2" y="0"/>
            <a:chExt cx="9144003" cy="5143500"/>
          </a:xfrm>
        </p:grpSpPr>
        <p:grpSp>
          <p:nvGrpSpPr>
            <p:cNvPr id="28" name="Google Shape;28;p3"/>
            <p:cNvGrpSpPr/>
            <p:nvPr/>
          </p:nvGrpSpPr>
          <p:grpSpPr>
            <a:xfrm>
              <a:off x="3950209" y="0"/>
              <a:ext cx="5193791" cy="5143500"/>
              <a:chOff x="3950209" y="0"/>
              <a:chExt cx="5193791" cy="5143500"/>
            </a:xfrm>
          </p:grpSpPr>
          <p:grpSp>
            <p:nvGrpSpPr>
              <p:cNvPr id="29" name="Google Shape;29;p3"/>
              <p:cNvGrpSpPr/>
              <p:nvPr/>
            </p:nvGrpSpPr>
            <p:grpSpPr>
              <a:xfrm>
                <a:off x="3950209" y="0"/>
                <a:ext cx="5193791" cy="5143500"/>
                <a:chOff x="3950209" y="0"/>
                <a:chExt cx="5193791" cy="5143500"/>
              </a:xfrm>
            </p:grpSpPr>
            <p:pic>
              <p:nvPicPr>
                <p:cNvPr id="30" name="Google Shape;30;p3"/>
                <p:cNvPicPr preferRelativeResize="0"/>
                <p:nvPr/>
              </p:nvPicPr>
              <p:blipFill rotWithShape="1">
                <a:blip r:embed="rId2">
                  <a:alphaModFix amt="50000"/>
                </a:blip>
                <a:srcRect b="58951" l="-719" r="60146" t="4193"/>
                <a:stretch/>
              </p:blipFill>
              <p:spPr>
                <a:xfrm>
                  <a:off x="3950209" y="0"/>
                  <a:ext cx="5193791" cy="5143500"/>
                </a:xfrm>
                <a:prstGeom prst="rect">
                  <a:avLst/>
                </a:prstGeom>
                <a:noFill/>
                <a:ln>
                  <a:noFill/>
                </a:ln>
              </p:spPr>
            </p:pic>
            <p:cxnSp>
              <p:nvCxnSpPr>
                <p:cNvPr id="31" name="Google Shape;31;p3"/>
                <p:cNvCxnSpPr/>
                <p:nvPr/>
              </p:nvCxnSpPr>
              <p:spPr>
                <a:xfrm flipH="1" rot="10800000">
                  <a:off x="7835807" y="787586"/>
                  <a:ext cx="1308193" cy="4355914"/>
                </a:xfrm>
                <a:prstGeom prst="straightConnector1">
                  <a:avLst/>
                </a:prstGeom>
                <a:noFill/>
                <a:ln cap="flat" cmpd="sng" w="9525">
                  <a:solidFill>
                    <a:srgbClr val="7F7F7F"/>
                  </a:solidFill>
                  <a:prstDash val="solid"/>
                  <a:round/>
                  <a:headEnd len="sm" w="sm" type="none"/>
                  <a:tailEnd len="sm" w="sm" type="none"/>
                </a:ln>
              </p:spPr>
            </p:cxnSp>
          </p:grpSp>
          <p:sp>
            <p:nvSpPr>
              <p:cNvPr id="32" name="Google Shape;32;p3"/>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Karla"/>
                  <a:ea typeface="Karla"/>
                  <a:cs typeface="Karla"/>
                  <a:sym typeface="Karla"/>
                </a:endParaRPr>
              </a:p>
            </p:txBody>
          </p:sp>
        </p:grpSp>
        <p:sp>
          <p:nvSpPr>
            <p:cNvPr id="33" name="Google Shape;33;p3"/>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Karla"/>
                <a:ea typeface="Karla"/>
                <a:cs typeface="Karla"/>
                <a:sym typeface="Karla"/>
              </a:endParaRPr>
            </a:p>
          </p:txBody>
        </p:sp>
      </p:grpSp>
      <p:sp>
        <p:nvSpPr>
          <p:cNvPr id="34" name="Google Shape;34;p3"/>
          <p:cNvSpPr txBox="1"/>
          <p:nvPr>
            <p:ph idx="1" type="body"/>
          </p:nvPr>
        </p:nvSpPr>
        <p:spPr>
          <a:xfrm>
            <a:off x="290556" y="1376363"/>
            <a:ext cx="8588332" cy="3187699"/>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3"/>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type="title"/>
          </p:nvPr>
        </p:nvSpPr>
        <p:spPr>
          <a:xfrm>
            <a:off x="290557" y="550030"/>
            <a:ext cx="8588332"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Black" showMasterSp="0">
  <p:cSld name="Agenda - Black">
    <p:bg>
      <p:bgPr>
        <a:solidFill>
          <a:schemeClr val="dk2"/>
        </a:solidFill>
      </p:bgPr>
    </p:bg>
    <p:spTree>
      <p:nvGrpSpPr>
        <p:cNvPr id="38"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b="44429" l="0" r="15423" t="33007"/>
          <a:stretch/>
        </p:blipFill>
        <p:spPr>
          <a:xfrm>
            <a:off x="0" y="3258839"/>
            <a:ext cx="9144000" cy="1884661"/>
          </a:xfrm>
          <a:prstGeom prst="rect">
            <a:avLst/>
          </a:prstGeom>
          <a:noFill/>
          <a:ln>
            <a:noFill/>
          </a:ln>
        </p:spPr>
      </p:pic>
      <p:sp>
        <p:nvSpPr>
          <p:cNvPr id="40" name="Google Shape;40;p4"/>
          <p:cNvSpPr/>
          <p:nvPr/>
        </p:nvSpPr>
        <p:spPr>
          <a:xfrm rot="-5400000">
            <a:off x="3962159" y="-731779"/>
            <a:ext cx="1219683" cy="9144001"/>
          </a:xfrm>
          <a:custGeom>
            <a:rect b="b" l="l" r="r" t="t"/>
            <a:pathLst>
              <a:path extrusionOk="0" h="5164428" w="2910625">
                <a:moveTo>
                  <a:pt x="0" y="0"/>
                </a:moveTo>
                <a:lnTo>
                  <a:pt x="2910625" y="0"/>
                </a:lnTo>
                <a:lnTo>
                  <a:pt x="2910625" y="5164428"/>
                </a:lnTo>
                <a:lnTo>
                  <a:pt x="225380" y="5164428"/>
                </a:lnTo>
                <a:lnTo>
                  <a:pt x="1495183" y="412735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41" name="Google Shape;41;p4"/>
          <p:cNvSpPr txBox="1"/>
          <p:nvPr>
            <p:ph idx="1" type="body"/>
          </p:nvPr>
        </p:nvSpPr>
        <p:spPr>
          <a:xfrm>
            <a:off x="4173244" y="990060"/>
            <a:ext cx="4705644" cy="2413158"/>
          </a:xfrm>
          <a:prstGeom prst="rect">
            <a:avLst/>
          </a:prstGeom>
          <a:noFill/>
          <a:ln>
            <a:noFill/>
          </a:ln>
        </p:spPr>
        <p:txBody>
          <a:bodyPr anchorCtr="0" anchor="ctr" bIns="45700" lIns="91425" spcFirstLastPara="1" rIns="91425" wrap="square" tIns="45700">
            <a:normAutofit/>
          </a:bodyPr>
          <a:lstStyle>
            <a:lvl1pPr indent="-342900" lvl="0" marL="457200" algn="l">
              <a:lnSpc>
                <a:spcPct val="95000"/>
              </a:lnSpc>
              <a:spcBef>
                <a:spcPts val="1200"/>
              </a:spcBef>
              <a:spcAft>
                <a:spcPts val="0"/>
              </a:spcAft>
              <a:buClr>
                <a:schemeClr val="accent1"/>
              </a:buClr>
              <a:buSzPts val="1800"/>
              <a:buChar char="▪"/>
              <a:defRPr b="0" i="0" sz="1800">
                <a:solidFill>
                  <a:schemeClr val="lt1"/>
                </a:solidFill>
                <a:latin typeface="Karla"/>
                <a:ea typeface="Karla"/>
                <a:cs typeface="Karla"/>
                <a:sym typeface="Karla"/>
              </a:defRPr>
            </a:lvl1pPr>
            <a:lvl2pPr indent="-228600" lvl="1" marL="914400" algn="l">
              <a:lnSpc>
                <a:spcPct val="95000"/>
              </a:lnSpc>
              <a:spcBef>
                <a:spcPts val="800"/>
              </a:spcBef>
              <a:spcAft>
                <a:spcPts val="0"/>
              </a:spcAft>
              <a:buSzPts val="2000"/>
              <a:buNone/>
              <a:defRPr sz="2000"/>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4"/>
          <p:cNvSpPr txBox="1"/>
          <p:nvPr>
            <p:ph type="title"/>
          </p:nvPr>
        </p:nvSpPr>
        <p:spPr>
          <a:xfrm>
            <a:off x="273050" y="996902"/>
            <a:ext cx="3295167" cy="2397704"/>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2400"/>
              <a:buFont typeface="Questrial"/>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3" name="Google Shape;43;p4"/>
          <p:cNvCxnSpPr/>
          <p:nvPr/>
        </p:nvCxnSpPr>
        <p:spPr>
          <a:xfrm>
            <a:off x="3870730" y="990060"/>
            <a:ext cx="0" cy="2413158"/>
          </a:xfrm>
          <a:prstGeom prst="straightConnector1">
            <a:avLst/>
          </a:prstGeom>
          <a:noFill/>
          <a:ln cap="flat" cmpd="sng" w="19050">
            <a:solidFill>
              <a:schemeClr val="accent1"/>
            </a:solidFill>
            <a:prstDash val="solid"/>
            <a:round/>
            <a:headEnd len="sm" w="sm" type="none"/>
            <a:tailEnd len="sm" w="sm" type="none"/>
          </a:ln>
        </p:spPr>
      </p:cxnSp>
      <p:sp>
        <p:nvSpPr>
          <p:cNvPr id="44" name="Google Shape;44;p4"/>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45" name="Google Shape;45;p4"/>
          <p:cNvSpPr txBox="1"/>
          <p:nvPr>
            <p:ph idx="11" type="ftr"/>
          </p:nvPr>
        </p:nvSpPr>
        <p:spPr>
          <a:xfrm>
            <a:off x="290556" y="4715988"/>
            <a:ext cx="4195918"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6" name="Google Shape;46;p4"/>
          <p:cNvGrpSpPr/>
          <p:nvPr/>
        </p:nvGrpSpPr>
        <p:grpSpPr>
          <a:xfrm>
            <a:off x="0" y="165548"/>
            <a:ext cx="1386998" cy="270289"/>
            <a:chOff x="0" y="165548"/>
            <a:chExt cx="1386998" cy="270289"/>
          </a:xfrm>
        </p:grpSpPr>
        <p:sp>
          <p:nvSpPr>
            <p:cNvPr id="47" name="Google Shape;47;p4"/>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48" name="Google Shape;48;p4"/>
            <p:cNvGrpSpPr/>
            <p:nvPr/>
          </p:nvGrpSpPr>
          <p:grpSpPr>
            <a:xfrm>
              <a:off x="290556" y="165548"/>
              <a:ext cx="1096442" cy="270289"/>
              <a:chOff x="575009" y="2399353"/>
              <a:chExt cx="2305674" cy="557505"/>
            </a:xfrm>
          </p:grpSpPr>
          <p:sp>
            <p:nvSpPr>
              <p:cNvPr id="49" name="Google Shape;49;p4"/>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50" name="Google Shape;50;p4"/>
              <p:cNvPicPr preferRelativeResize="0"/>
              <p:nvPr/>
            </p:nvPicPr>
            <p:blipFill rotWithShape="1">
              <a:blip r:embed="rId3">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showMasterSp="0">
  <p:cSld name="Bio">
    <p:spTree>
      <p:nvGrpSpPr>
        <p:cNvPr id="51" name="Shape 51"/>
        <p:cNvGrpSpPr/>
        <p:nvPr/>
      </p:nvGrpSpPr>
      <p:grpSpPr>
        <a:xfrm>
          <a:off x="0" y="0"/>
          <a:ext cx="0" cy="0"/>
          <a:chOff x="0" y="0"/>
          <a:chExt cx="0" cy="0"/>
        </a:xfrm>
      </p:grpSpPr>
      <p:sp>
        <p:nvSpPr>
          <p:cNvPr id="52" name="Google Shape;52;p5"/>
          <p:cNvSpPr/>
          <p:nvPr>
            <p:ph idx="2" type="pic"/>
          </p:nvPr>
        </p:nvSpPr>
        <p:spPr>
          <a:xfrm>
            <a:off x="-1" y="0"/>
            <a:ext cx="4183008" cy="5143500"/>
          </a:xfrm>
          <a:prstGeom prst="rect">
            <a:avLst/>
          </a:prstGeom>
          <a:noFill/>
          <a:ln>
            <a:noFill/>
          </a:ln>
        </p:spPr>
      </p:sp>
      <p:sp>
        <p:nvSpPr>
          <p:cNvPr id="53" name="Google Shape;53;p5"/>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54" name="Google Shape;54;p5"/>
          <p:cNvSpPr txBox="1"/>
          <p:nvPr>
            <p:ph idx="1" type="body"/>
          </p:nvPr>
        </p:nvSpPr>
        <p:spPr>
          <a:xfrm>
            <a:off x="4567646" y="1925052"/>
            <a:ext cx="4311242" cy="2637267"/>
          </a:xfrm>
          <a:prstGeom prst="rect">
            <a:avLst/>
          </a:prstGeom>
          <a:noFill/>
          <a:ln>
            <a:noFill/>
          </a:ln>
        </p:spPr>
        <p:txBody>
          <a:bodyPr anchorCtr="0" anchor="t" bIns="45700" lIns="90000" spcFirstLastPara="1" rIns="91425" wrap="square" tIns="45700">
            <a:normAutofit/>
          </a:bodyPr>
          <a:lstStyle>
            <a:lvl1pPr indent="-317500" lvl="0" marL="457200" algn="l">
              <a:lnSpc>
                <a:spcPct val="95000"/>
              </a:lnSpc>
              <a:spcBef>
                <a:spcPts val="1200"/>
              </a:spcBef>
              <a:spcAft>
                <a:spcPts val="0"/>
              </a:spcAft>
              <a:buSzPts val="1400"/>
              <a:buChar char="▪"/>
              <a:defRPr sz="1400"/>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5"/>
          <p:cNvSpPr txBox="1"/>
          <p:nvPr>
            <p:ph idx="3" type="body"/>
          </p:nvPr>
        </p:nvSpPr>
        <p:spPr>
          <a:xfrm>
            <a:off x="4567646" y="1395271"/>
            <a:ext cx="4311242" cy="32624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0"/>
              </a:spcBef>
              <a:spcAft>
                <a:spcPts val="0"/>
              </a:spcAft>
              <a:buSzPts val="1600"/>
              <a:buNone/>
              <a:defRPr b="0" sz="1600"/>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5"/>
          <p:cNvSpPr txBox="1"/>
          <p:nvPr>
            <p:ph type="title"/>
          </p:nvPr>
        </p:nvSpPr>
        <p:spPr>
          <a:xfrm>
            <a:off x="4567646" y="547688"/>
            <a:ext cx="4311242" cy="82867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Quest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58" name="Google Shape;58;p5"/>
          <p:cNvGrpSpPr/>
          <p:nvPr/>
        </p:nvGrpSpPr>
        <p:grpSpPr>
          <a:xfrm>
            <a:off x="0" y="165548"/>
            <a:ext cx="1386998" cy="270289"/>
            <a:chOff x="0" y="165548"/>
            <a:chExt cx="1386998" cy="270289"/>
          </a:xfrm>
        </p:grpSpPr>
        <p:sp>
          <p:nvSpPr>
            <p:cNvPr id="59" name="Google Shape;59;p5"/>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60" name="Google Shape;60;p5"/>
            <p:cNvGrpSpPr/>
            <p:nvPr/>
          </p:nvGrpSpPr>
          <p:grpSpPr>
            <a:xfrm>
              <a:off x="290556" y="165548"/>
              <a:ext cx="1096442" cy="270289"/>
              <a:chOff x="575009" y="2399353"/>
              <a:chExt cx="2305674" cy="557505"/>
            </a:xfrm>
          </p:grpSpPr>
          <p:sp>
            <p:nvSpPr>
              <p:cNvPr id="61" name="Google Shape;61;p5"/>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62" name="Google Shape;62;p5"/>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p:cSld name="2 Content">
    <p:spTree>
      <p:nvGrpSpPr>
        <p:cNvPr id="63" name="Shape 63"/>
        <p:cNvGrpSpPr/>
        <p:nvPr/>
      </p:nvGrpSpPr>
      <p:grpSpPr>
        <a:xfrm>
          <a:off x="0" y="0"/>
          <a:ext cx="0" cy="0"/>
          <a:chOff x="0" y="0"/>
          <a:chExt cx="0" cy="0"/>
        </a:xfrm>
      </p:grpSpPr>
      <p:grpSp>
        <p:nvGrpSpPr>
          <p:cNvPr id="64" name="Google Shape;64;p6"/>
          <p:cNvGrpSpPr/>
          <p:nvPr/>
        </p:nvGrpSpPr>
        <p:grpSpPr>
          <a:xfrm>
            <a:off x="-2" y="0"/>
            <a:ext cx="9144003" cy="5143500"/>
            <a:chOff x="-2" y="0"/>
            <a:chExt cx="9144003" cy="5143500"/>
          </a:xfrm>
        </p:grpSpPr>
        <p:grpSp>
          <p:nvGrpSpPr>
            <p:cNvPr id="65" name="Google Shape;65;p6"/>
            <p:cNvGrpSpPr/>
            <p:nvPr/>
          </p:nvGrpSpPr>
          <p:grpSpPr>
            <a:xfrm>
              <a:off x="3950209" y="0"/>
              <a:ext cx="5193791" cy="5143500"/>
              <a:chOff x="3950209" y="0"/>
              <a:chExt cx="5193791" cy="5143500"/>
            </a:xfrm>
          </p:grpSpPr>
          <p:grpSp>
            <p:nvGrpSpPr>
              <p:cNvPr id="66" name="Google Shape;66;p6"/>
              <p:cNvGrpSpPr/>
              <p:nvPr/>
            </p:nvGrpSpPr>
            <p:grpSpPr>
              <a:xfrm>
                <a:off x="3950209" y="0"/>
                <a:ext cx="5193791" cy="5143500"/>
                <a:chOff x="3950209" y="0"/>
                <a:chExt cx="5193791" cy="5143500"/>
              </a:xfrm>
            </p:grpSpPr>
            <p:pic>
              <p:nvPicPr>
                <p:cNvPr id="67" name="Google Shape;67;p6"/>
                <p:cNvPicPr preferRelativeResize="0"/>
                <p:nvPr/>
              </p:nvPicPr>
              <p:blipFill rotWithShape="1">
                <a:blip r:embed="rId2">
                  <a:alphaModFix amt="50000"/>
                </a:blip>
                <a:srcRect b="58951" l="-719" r="60146" t="4193"/>
                <a:stretch/>
              </p:blipFill>
              <p:spPr>
                <a:xfrm>
                  <a:off x="3950209" y="0"/>
                  <a:ext cx="5193791" cy="5143500"/>
                </a:xfrm>
                <a:prstGeom prst="rect">
                  <a:avLst/>
                </a:prstGeom>
                <a:noFill/>
                <a:ln>
                  <a:noFill/>
                </a:ln>
              </p:spPr>
            </p:pic>
            <p:cxnSp>
              <p:nvCxnSpPr>
                <p:cNvPr id="68" name="Google Shape;68;p6"/>
                <p:cNvCxnSpPr/>
                <p:nvPr/>
              </p:nvCxnSpPr>
              <p:spPr>
                <a:xfrm flipH="1" rot="10800000">
                  <a:off x="7835807" y="787586"/>
                  <a:ext cx="1308193" cy="4355914"/>
                </a:xfrm>
                <a:prstGeom prst="straightConnector1">
                  <a:avLst/>
                </a:prstGeom>
                <a:noFill/>
                <a:ln cap="flat" cmpd="sng" w="9525">
                  <a:solidFill>
                    <a:srgbClr val="7F7F7F"/>
                  </a:solidFill>
                  <a:prstDash val="solid"/>
                  <a:round/>
                  <a:headEnd len="sm" w="sm" type="none"/>
                  <a:tailEnd len="sm" w="sm" type="none"/>
                </a:ln>
              </p:spPr>
            </p:cxnSp>
          </p:grpSp>
          <p:sp>
            <p:nvSpPr>
              <p:cNvPr id="69" name="Google Shape;69;p6"/>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a:solidFill>
                    <a:schemeClr val="lt1"/>
                  </a:solidFill>
                  <a:latin typeface="Karla"/>
                  <a:ea typeface="Karla"/>
                  <a:cs typeface="Karla"/>
                  <a:sym typeface="Karla"/>
                </a:endParaRPr>
              </a:p>
            </p:txBody>
          </p:sp>
        </p:grpSp>
        <p:sp>
          <p:nvSpPr>
            <p:cNvPr id="70" name="Google Shape;70;p6"/>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a:solidFill>
                  <a:schemeClr val="lt1"/>
                </a:solidFill>
                <a:latin typeface="Karla"/>
                <a:ea typeface="Karla"/>
                <a:cs typeface="Karla"/>
                <a:sym typeface="Karla"/>
              </a:endParaRPr>
            </a:p>
          </p:txBody>
        </p:sp>
      </p:grpSp>
      <p:sp>
        <p:nvSpPr>
          <p:cNvPr id="71" name="Google Shape;71;p6"/>
          <p:cNvSpPr txBox="1"/>
          <p:nvPr>
            <p:ph idx="1" type="body"/>
          </p:nvPr>
        </p:nvSpPr>
        <p:spPr>
          <a:xfrm>
            <a:off x="290557" y="1376363"/>
            <a:ext cx="4154443" cy="3187699"/>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6"/>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6"/>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
          <p:cNvSpPr txBox="1"/>
          <p:nvPr>
            <p:ph idx="2" type="body"/>
          </p:nvPr>
        </p:nvSpPr>
        <p:spPr>
          <a:xfrm>
            <a:off x="4699000" y="1376363"/>
            <a:ext cx="4179888" cy="3187699"/>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6"/>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spTree>
      <p:nvGrpSpPr>
        <p:cNvPr id="76" name="Shape 76"/>
        <p:cNvGrpSpPr/>
        <p:nvPr/>
      </p:nvGrpSpPr>
      <p:grpSpPr>
        <a:xfrm>
          <a:off x="0" y="0"/>
          <a:ext cx="0" cy="0"/>
          <a:chOff x="0" y="0"/>
          <a:chExt cx="0" cy="0"/>
        </a:xfrm>
      </p:grpSpPr>
      <p:grpSp>
        <p:nvGrpSpPr>
          <p:cNvPr id="77" name="Google Shape;77;p7"/>
          <p:cNvGrpSpPr/>
          <p:nvPr/>
        </p:nvGrpSpPr>
        <p:grpSpPr>
          <a:xfrm>
            <a:off x="-2" y="0"/>
            <a:ext cx="9144003" cy="5143500"/>
            <a:chOff x="-2" y="0"/>
            <a:chExt cx="9144003" cy="5143500"/>
          </a:xfrm>
        </p:grpSpPr>
        <p:grpSp>
          <p:nvGrpSpPr>
            <p:cNvPr id="78" name="Google Shape;78;p7"/>
            <p:cNvGrpSpPr/>
            <p:nvPr/>
          </p:nvGrpSpPr>
          <p:grpSpPr>
            <a:xfrm>
              <a:off x="3950209" y="0"/>
              <a:ext cx="5193791" cy="5143500"/>
              <a:chOff x="3950209" y="0"/>
              <a:chExt cx="5193791" cy="5143500"/>
            </a:xfrm>
          </p:grpSpPr>
          <p:grpSp>
            <p:nvGrpSpPr>
              <p:cNvPr id="79" name="Google Shape;79;p7"/>
              <p:cNvGrpSpPr/>
              <p:nvPr/>
            </p:nvGrpSpPr>
            <p:grpSpPr>
              <a:xfrm>
                <a:off x="3950209" y="0"/>
                <a:ext cx="5193791" cy="5143500"/>
                <a:chOff x="3950209" y="0"/>
                <a:chExt cx="5193791" cy="5143500"/>
              </a:xfrm>
            </p:grpSpPr>
            <p:pic>
              <p:nvPicPr>
                <p:cNvPr id="80" name="Google Shape;80;p7"/>
                <p:cNvPicPr preferRelativeResize="0"/>
                <p:nvPr/>
              </p:nvPicPr>
              <p:blipFill rotWithShape="1">
                <a:blip r:embed="rId2">
                  <a:alphaModFix amt="50000"/>
                </a:blip>
                <a:srcRect b="58951" l="-719" r="60146" t="4193"/>
                <a:stretch/>
              </p:blipFill>
              <p:spPr>
                <a:xfrm>
                  <a:off x="3950209" y="0"/>
                  <a:ext cx="5193791" cy="5143500"/>
                </a:xfrm>
                <a:prstGeom prst="rect">
                  <a:avLst/>
                </a:prstGeom>
                <a:noFill/>
                <a:ln>
                  <a:noFill/>
                </a:ln>
              </p:spPr>
            </p:pic>
            <p:cxnSp>
              <p:nvCxnSpPr>
                <p:cNvPr id="81" name="Google Shape;81;p7"/>
                <p:cNvCxnSpPr/>
                <p:nvPr/>
              </p:nvCxnSpPr>
              <p:spPr>
                <a:xfrm flipH="1" rot="10800000">
                  <a:off x="7835807" y="787586"/>
                  <a:ext cx="1308193" cy="4355914"/>
                </a:xfrm>
                <a:prstGeom prst="straightConnector1">
                  <a:avLst/>
                </a:prstGeom>
                <a:noFill/>
                <a:ln cap="flat" cmpd="sng" w="9525">
                  <a:solidFill>
                    <a:srgbClr val="7F7F7F"/>
                  </a:solidFill>
                  <a:prstDash val="solid"/>
                  <a:round/>
                  <a:headEnd len="sm" w="sm" type="none"/>
                  <a:tailEnd len="sm" w="sm" type="none"/>
                </a:ln>
              </p:spPr>
            </p:cxnSp>
          </p:grpSp>
          <p:sp>
            <p:nvSpPr>
              <p:cNvPr id="82" name="Google Shape;82;p7"/>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Karla"/>
                  <a:ea typeface="Karla"/>
                  <a:cs typeface="Karla"/>
                  <a:sym typeface="Karla"/>
                </a:endParaRPr>
              </a:p>
            </p:txBody>
          </p:sp>
        </p:grpSp>
        <p:sp>
          <p:nvSpPr>
            <p:cNvPr id="83" name="Google Shape;83;p7"/>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Karla"/>
                <a:ea typeface="Karla"/>
                <a:cs typeface="Karla"/>
                <a:sym typeface="Karla"/>
              </a:endParaRPr>
            </a:p>
          </p:txBody>
        </p:sp>
      </p:grpSp>
      <p:sp>
        <p:nvSpPr>
          <p:cNvPr id="84" name="Google Shape;84;p7"/>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
          <p:cNvSpPr txBox="1"/>
          <p:nvPr>
            <p:ph idx="1" type="body"/>
          </p:nvPr>
        </p:nvSpPr>
        <p:spPr>
          <a:xfrm>
            <a:off x="290556" y="1376363"/>
            <a:ext cx="2677884" cy="3187699"/>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800"/>
              </a:spcBef>
              <a:spcAft>
                <a:spcPts val="0"/>
              </a:spcAft>
              <a:buSzPts val="1600"/>
              <a:buChar char="▪"/>
              <a:defRPr b="0"/>
            </a:lvl1pPr>
            <a:lvl2pPr indent="-317500" lvl="1" marL="914400" algn="l">
              <a:lnSpc>
                <a:spcPct val="95000"/>
              </a:lnSpc>
              <a:spcBef>
                <a:spcPts val="800"/>
              </a:spcBef>
              <a:spcAft>
                <a:spcPts val="0"/>
              </a:spcAft>
              <a:buSzPts val="1400"/>
              <a:buChar char="▪"/>
              <a:defRPr b="0"/>
            </a:lvl2pPr>
            <a:lvl3pPr indent="-304800" lvl="2" marL="1371600" algn="l">
              <a:lnSpc>
                <a:spcPct val="95000"/>
              </a:lnSpc>
              <a:spcBef>
                <a:spcPts val="800"/>
              </a:spcBef>
              <a:spcAft>
                <a:spcPts val="0"/>
              </a:spcAft>
              <a:buSzPts val="1200"/>
              <a:buChar char="▪"/>
              <a:defRPr b="0"/>
            </a:lvl3pPr>
            <a:lvl4pPr indent="-304800" lvl="3" marL="1828800" algn="l">
              <a:lnSpc>
                <a:spcPct val="95000"/>
              </a:lnSpc>
              <a:spcBef>
                <a:spcPts val="800"/>
              </a:spcBef>
              <a:spcAft>
                <a:spcPts val="0"/>
              </a:spcAft>
              <a:buSzPts val="1200"/>
              <a:buChar char="▪"/>
              <a:defRPr b="0"/>
            </a:lvl4pPr>
            <a:lvl5pPr indent="-304800" lvl="4" marL="2286000" algn="l">
              <a:lnSpc>
                <a:spcPct val="95000"/>
              </a:lnSpc>
              <a:spcBef>
                <a:spcPts val="800"/>
              </a:spcBef>
              <a:spcAft>
                <a:spcPts val="0"/>
              </a:spcAft>
              <a:buSzPts val="1200"/>
              <a:buChar char="▪"/>
              <a:defRPr b="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7"/>
          <p:cNvSpPr txBox="1"/>
          <p:nvPr>
            <p:ph idx="2" type="body"/>
          </p:nvPr>
        </p:nvSpPr>
        <p:spPr>
          <a:xfrm>
            <a:off x="3243348" y="1376363"/>
            <a:ext cx="2677884" cy="3187699"/>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800"/>
              </a:spcBef>
              <a:spcAft>
                <a:spcPts val="0"/>
              </a:spcAft>
              <a:buSzPts val="1600"/>
              <a:buChar char="▪"/>
              <a:defRPr b="0"/>
            </a:lvl1pPr>
            <a:lvl2pPr indent="-317500" lvl="1" marL="914400" algn="l">
              <a:lnSpc>
                <a:spcPct val="95000"/>
              </a:lnSpc>
              <a:spcBef>
                <a:spcPts val="800"/>
              </a:spcBef>
              <a:spcAft>
                <a:spcPts val="0"/>
              </a:spcAft>
              <a:buSzPts val="1400"/>
              <a:buChar char="▪"/>
              <a:defRPr b="0"/>
            </a:lvl2pPr>
            <a:lvl3pPr indent="-304800" lvl="2" marL="1371600" algn="l">
              <a:lnSpc>
                <a:spcPct val="95000"/>
              </a:lnSpc>
              <a:spcBef>
                <a:spcPts val="800"/>
              </a:spcBef>
              <a:spcAft>
                <a:spcPts val="0"/>
              </a:spcAft>
              <a:buSzPts val="1200"/>
              <a:buChar char="▪"/>
              <a:defRPr b="0"/>
            </a:lvl3pPr>
            <a:lvl4pPr indent="-304800" lvl="3" marL="1828800" algn="l">
              <a:lnSpc>
                <a:spcPct val="95000"/>
              </a:lnSpc>
              <a:spcBef>
                <a:spcPts val="800"/>
              </a:spcBef>
              <a:spcAft>
                <a:spcPts val="0"/>
              </a:spcAft>
              <a:buSzPts val="1200"/>
              <a:buChar char="▪"/>
              <a:defRPr b="0"/>
            </a:lvl4pPr>
            <a:lvl5pPr indent="-304800" lvl="4" marL="2286000" algn="l">
              <a:lnSpc>
                <a:spcPct val="95000"/>
              </a:lnSpc>
              <a:spcBef>
                <a:spcPts val="800"/>
              </a:spcBef>
              <a:spcAft>
                <a:spcPts val="0"/>
              </a:spcAft>
              <a:buSzPts val="1200"/>
              <a:buChar char="▪"/>
              <a:defRPr b="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7"/>
          <p:cNvSpPr txBox="1"/>
          <p:nvPr>
            <p:ph idx="3" type="body"/>
          </p:nvPr>
        </p:nvSpPr>
        <p:spPr>
          <a:xfrm>
            <a:off x="6196139" y="1376363"/>
            <a:ext cx="2685007" cy="3187699"/>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800"/>
              </a:spcBef>
              <a:spcAft>
                <a:spcPts val="0"/>
              </a:spcAft>
              <a:buSzPts val="1600"/>
              <a:buChar char="▪"/>
              <a:defRPr b="0"/>
            </a:lvl1pPr>
            <a:lvl2pPr indent="-317500" lvl="1" marL="914400" algn="l">
              <a:lnSpc>
                <a:spcPct val="95000"/>
              </a:lnSpc>
              <a:spcBef>
                <a:spcPts val="800"/>
              </a:spcBef>
              <a:spcAft>
                <a:spcPts val="0"/>
              </a:spcAft>
              <a:buSzPts val="1400"/>
              <a:buChar char="▪"/>
              <a:defRPr b="0"/>
            </a:lvl2pPr>
            <a:lvl3pPr indent="-304800" lvl="2" marL="1371600" algn="l">
              <a:lnSpc>
                <a:spcPct val="95000"/>
              </a:lnSpc>
              <a:spcBef>
                <a:spcPts val="800"/>
              </a:spcBef>
              <a:spcAft>
                <a:spcPts val="0"/>
              </a:spcAft>
              <a:buSzPts val="1200"/>
              <a:buChar char="▪"/>
              <a:defRPr b="0"/>
            </a:lvl3pPr>
            <a:lvl4pPr indent="-304800" lvl="3" marL="1828800" algn="l">
              <a:lnSpc>
                <a:spcPct val="95000"/>
              </a:lnSpc>
              <a:spcBef>
                <a:spcPts val="800"/>
              </a:spcBef>
              <a:spcAft>
                <a:spcPts val="0"/>
              </a:spcAft>
              <a:buSzPts val="1200"/>
              <a:buChar char="▪"/>
              <a:defRPr b="0"/>
            </a:lvl4pPr>
            <a:lvl5pPr indent="-304800" lvl="4" marL="2286000" algn="l">
              <a:lnSpc>
                <a:spcPct val="95000"/>
              </a:lnSpc>
              <a:spcBef>
                <a:spcPts val="800"/>
              </a:spcBef>
              <a:spcAft>
                <a:spcPts val="0"/>
              </a:spcAft>
              <a:buSzPts val="1200"/>
              <a:buChar char="▪"/>
              <a:defRPr b="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7"/>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 showMasterSp="0">
  <p:cSld name="Content with Photo">
    <p:spTree>
      <p:nvGrpSpPr>
        <p:cNvPr id="90" name="Shape 90"/>
        <p:cNvGrpSpPr/>
        <p:nvPr/>
      </p:nvGrpSpPr>
      <p:grpSpPr>
        <a:xfrm>
          <a:off x="0" y="0"/>
          <a:ext cx="0" cy="0"/>
          <a:chOff x="0" y="0"/>
          <a:chExt cx="0" cy="0"/>
        </a:xfrm>
      </p:grpSpPr>
      <p:sp>
        <p:nvSpPr>
          <p:cNvPr id="91" name="Google Shape;91;p8"/>
          <p:cNvSpPr/>
          <p:nvPr>
            <p:ph idx="2" type="pic"/>
          </p:nvPr>
        </p:nvSpPr>
        <p:spPr>
          <a:xfrm>
            <a:off x="-1" y="0"/>
            <a:ext cx="4183008" cy="5143500"/>
          </a:xfrm>
          <a:prstGeom prst="rect">
            <a:avLst/>
          </a:prstGeom>
          <a:noFill/>
          <a:ln>
            <a:noFill/>
          </a:ln>
        </p:spPr>
      </p:sp>
      <p:sp>
        <p:nvSpPr>
          <p:cNvPr id="92" name="Google Shape;92;p8"/>
          <p:cNvSpPr txBox="1"/>
          <p:nvPr>
            <p:ph idx="1" type="body"/>
          </p:nvPr>
        </p:nvSpPr>
        <p:spPr>
          <a:xfrm>
            <a:off x="4567467" y="1376363"/>
            <a:ext cx="4313501" cy="3185958"/>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8"/>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94" name="Google Shape;94;p8"/>
          <p:cNvSpPr txBox="1"/>
          <p:nvPr>
            <p:ph type="title"/>
          </p:nvPr>
        </p:nvSpPr>
        <p:spPr>
          <a:xfrm>
            <a:off x="4567646" y="550030"/>
            <a:ext cx="431350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8"/>
          <p:cNvSpPr txBox="1"/>
          <p:nvPr>
            <p:ph idx="11" type="ftr"/>
          </p:nvPr>
        </p:nvSpPr>
        <p:spPr>
          <a:xfrm>
            <a:off x="290556" y="4715988"/>
            <a:ext cx="3642052"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96" name="Google Shape;96;p8"/>
          <p:cNvGrpSpPr/>
          <p:nvPr/>
        </p:nvGrpSpPr>
        <p:grpSpPr>
          <a:xfrm>
            <a:off x="0" y="165548"/>
            <a:ext cx="1386998" cy="270289"/>
            <a:chOff x="0" y="165548"/>
            <a:chExt cx="1386998" cy="270289"/>
          </a:xfrm>
        </p:grpSpPr>
        <p:sp>
          <p:nvSpPr>
            <p:cNvPr id="97" name="Google Shape;97;p8"/>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98" name="Google Shape;98;p8"/>
            <p:cNvGrpSpPr/>
            <p:nvPr/>
          </p:nvGrpSpPr>
          <p:grpSpPr>
            <a:xfrm>
              <a:off x="290556" y="165548"/>
              <a:ext cx="1096442" cy="270289"/>
              <a:chOff x="575009" y="2399353"/>
              <a:chExt cx="2305674" cy="557505"/>
            </a:xfrm>
          </p:grpSpPr>
          <p:sp>
            <p:nvSpPr>
              <p:cNvPr id="99" name="Google Shape;99;p8"/>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00" name="Google Shape;100;p8"/>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ighlight Content Left" showMasterSp="0">
  <p:cSld name="Title and Highlight Content Left">
    <p:spTree>
      <p:nvGrpSpPr>
        <p:cNvPr id="101" name="Shape 101"/>
        <p:cNvGrpSpPr/>
        <p:nvPr/>
      </p:nvGrpSpPr>
      <p:grpSpPr>
        <a:xfrm>
          <a:off x="0" y="0"/>
          <a:ext cx="0" cy="0"/>
          <a:chOff x="0" y="0"/>
          <a:chExt cx="0" cy="0"/>
        </a:xfrm>
      </p:grpSpPr>
      <p:sp>
        <p:nvSpPr>
          <p:cNvPr id="102" name="Google Shape;102;p9"/>
          <p:cNvSpPr/>
          <p:nvPr/>
        </p:nvSpPr>
        <p:spPr>
          <a:xfrm>
            <a:off x="-1" y="0"/>
            <a:ext cx="4567647"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03" name="Google Shape;103;p9"/>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104" name="Google Shape;104;p9"/>
          <p:cNvSpPr/>
          <p:nvPr/>
        </p:nvSpPr>
        <p:spPr>
          <a:xfrm flipH="1" rot="10800000">
            <a:off x="3308408" y="0"/>
            <a:ext cx="1780715" cy="5146003"/>
          </a:xfrm>
          <a:custGeom>
            <a:rect b="b" l="l" r="r" t="t"/>
            <a:pathLst>
              <a:path extrusionOk="0" h="5164428" w="2910625">
                <a:moveTo>
                  <a:pt x="0" y="0"/>
                </a:moveTo>
                <a:lnTo>
                  <a:pt x="2910625" y="0"/>
                </a:lnTo>
                <a:lnTo>
                  <a:pt x="2910625" y="5164428"/>
                </a:lnTo>
                <a:lnTo>
                  <a:pt x="225380" y="5164428"/>
                </a:lnTo>
                <a:lnTo>
                  <a:pt x="1429554" y="3676918"/>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05" name="Google Shape;105;p9"/>
          <p:cNvSpPr txBox="1"/>
          <p:nvPr>
            <p:ph type="title"/>
          </p:nvPr>
        </p:nvSpPr>
        <p:spPr>
          <a:xfrm>
            <a:off x="4560464" y="550030"/>
            <a:ext cx="4320683"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9"/>
          <p:cNvSpPr txBox="1"/>
          <p:nvPr>
            <p:ph idx="1" type="body"/>
          </p:nvPr>
        </p:nvSpPr>
        <p:spPr>
          <a:xfrm>
            <a:off x="279925" y="682625"/>
            <a:ext cx="2993727" cy="3881438"/>
          </a:xfrm>
          <a:prstGeom prst="rect">
            <a:avLst/>
          </a:prstGeom>
          <a:noFill/>
          <a:ln>
            <a:noFill/>
          </a:ln>
        </p:spPr>
        <p:txBody>
          <a:bodyPr anchorCtr="0" anchor="ctr" bIns="45700" lIns="91425" spcFirstLastPara="1" rIns="91425" wrap="square" tIns="45700">
            <a:normAutofit/>
          </a:bodyPr>
          <a:lstStyle>
            <a:lvl1pPr indent="-228600" lvl="0" marL="457200" algn="ctr">
              <a:lnSpc>
                <a:spcPct val="95000"/>
              </a:lnSpc>
              <a:spcBef>
                <a:spcPts val="800"/>
              </a:spcBef>
              <a:spcAft>
                <a:spcPts val="0"/>
              </a:spcAft>
              <a:buClr>
                <a:schemeClr val="dk2"/>
              </a:buClr>
              <a:buSzPts val="1600"/>
              <a:buNone/>
              <a:defRPr>
                <a:solidFill>
                  <a:schemeClr val="dk2"/>
                </a:solidFill>
              </a:defRPr>
            </a:lvl1pPr>
            <a:lvl2pPr indent="-317500" lvl="1" marL="914400" algn="ctr">
              <a:lnSpc>
                <a:spcPct val="95000"/>
              </a:lnSpc>
              <a:spcBef>
                <a:spcPts val="800"/>
              </a:spcBef>
              <a:spcAft>
                <a:spcPts val="0"/>
              </a:spcAft>
              <a:buClr>
                <a:schemeClr val="dk2"/>
              </a:buClr>
              <a:buSzPts val="1400"/>
              <a:buChar char="▪"/>
              <a:defRPr>
                <a:solidFill>
                  <a:schemeClr val="dk2"/>
                </a:solidFill>
              </a:defRPr>
            </a:lvl2pPr>
            <a:lvl3pPr indent="-304800" lvl="2" marL="1371600" algn="ctr">
              <a:lnSpc>
                <a:spcPct val="95000"/>
              </a:lnSpc>
              <a:spcBef>
                <a:spcPts val="800"/>
              </a:spcBef>
              <a:spcAft>
                <a:spcPts val="0"/>
              </a:spcAft>
              <a:buClr>
                <a:schemeClr val="dk2"/>
              </a:buClr>
              <a:buSzPts val="1200"/>
              <a:buChar char="▪"/>
              <a:defRPr>
                <a:solidFill>
                  <a:schemeClr val="dk2"/>
                </a:solidFill>
              </a:defRPr>
            </a:lvl3pPr>
            <a:lvl4pPr indent="-304800" lvl="3" marL="1828800" algn="ctr">
              <a:lnSpc>
                <a:spcPct val="95000"/>
              </a:lnSpc>
              <a:spcBef>
                <a:spcPts val="800"/>
              </a:spcBef>
              <a:spcAft>
                <a:spcPts val="0"/>
              </a:spcAft>
              <a:buClr>
                <a:schemeClr val="dk2"/>
              </a:buClr>
              <a:buSzPts val="1200"/>
              <a:buChar char="▪"/>
              <a:defRPr>
                <a:solidFill>
                  <a:schemeClr val="dk2"/>
                </a:solidFill>
              </a:defRPr>
            </a:lvl4pPr>
            <a:lvl5pPr indent="-304800" lvl="4" marL="2286000" algn="ctr">
              <a:lnSpc>
                <a:spcPct val="95000"/>
              </a:lnSpc>
              <a:spcBef>
                <a:spcPts val="800"/>
              </a:spcBef>
              <a:spcAft>
                <a:spcPts val="0"/>
              </a:spcAft>
              <a:buClr>
                <a:schemeClr val="dk2"/>
              </a:buClr>
              <a:buSzPts val="1200"/>
              <a:buChar char="▪"/>
              <a:defRPr>
                <a:solidFill>
                  <a:schemeClr val="dk2"/>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9"/>
          <p:cNvSpPr txBox="1"/>
          <p:nvPr>
            <p:ph idx="2" type="body"/>
          </p:nvPr>
        </p:nvSpPr>
        <p:spPr>
          <a:xfrm>
            <a:off x="4567646" y="1376363"/>
            <a:ext cx="4311242" cy="3185958"/>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9"/>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rgbClr val="7F7F7F"/>
              </a:buClr>
              <a:buSzPts val="600"/>
              <a:buFont typeface="Karla"/>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09" name="Google Shape;109;p9"/>
          <p:cNvGrpSpPr/>
          <p:nvPr/>
        </p:nvGrpSpPr>
        <p:grpSpPr>
          <a:xfrm>
            <a:off x="0" y="165548"/>
            <a:ext cx="1386998" cy="270289"/>
            <a:chOff x="0" y="165548"/>
            <a:chExt cx="1386998" cy="270289"/>
          </a:xfrm>
        </p:grpSpPr>
        <p:sp>
          <p:nvSpPr>
            <p:cNvPr id="110" name="Google Shape;110;p9"/>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11" name="Google Shape;111;p9"/>
            <p:cNvGrpSpPr/>
            <p:nvPr/>
          </p:nvGrpSpPr>
          <p:grpSpPr>
            <a:xfrm>
              <a:off x="290556" y="165548"/>
              <a:ext cx="1096442" cy="270289"/>
              <a:chOff x="575009" y="2399353"/>
              <a:chExt cx="2305674" cy="557505"/>
            </a:xfrm>
          </p:grpSpPr>
          <p:sp>
            <p:nvSpPr>
              <p:cNvPr id="112" name="Google Shape;112;p9"/>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13" name="Google Shape;113;p9"/>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ighlight Content Right" showMasterSp="0">
  <p:cSld name="Title and Highlight Content Right">
    <p:spTree>
      <p:nvGrpSpPr>
        <p:cNvPr id="114" name="Shape 114"/>
        <p:cNvGrpSpPr/>
        <p:nvPr/>
      </p:nvGrpSpPr>
      <p:grpSpPr>
        <a:xfrm>
          <a:off x="0" y="0"/>
          <a:ext cx="0" cy="0"/>
          <a:chOff x="0" y="0"/>
          <a:chExt cx="0" cy="0"/>
        </a:xfrm>
      </p:grpSpPr>
      <p:grpSp>
        <p:nvGrpSpPr>
          <p:cNvPr id="115" name="Google Shape;115;p10"/>
          <p:cNvGrpSpPr/>
          <p:nvPr/>
        </p:nvGrpSpPr>
        <p:grpSpPr>
          <a:xfrm flipH="1">
            <a:off x="4054876" y="0"/>
            <a:ext cx="5089123" cy="5146003"/>
            <a:chOff x="0" y="0"/>
            <a:chExt cx="5089123" cy="5146003"/>
          </a:xfrm>
        </p:grpSpPr>
        <p:sp>
          <p:nvSpPr>
            <p:cNvPr id="116" name="Google Shape;116;p10"/>
            <p:cNvSpPr/>
            <p:nvPr/>
          </p:nvSpPr>
          <p:spPr>
            <a:xfrm>
              <a:off x="0" y="0"/>
              <a:ext cx="4567647"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sp>
          <p:nvSpPr>
            <p:cNvPr id="117" name="Google Shape;117;p10"/>
            <p:cNvSpPr/>
            <p:nvPr/>
          </p:nvSpPr>
          <p:spPr>
            <a:xfrm>
              <a:off x="3308408" y="0"/>
              <a:ext cx="1780715" cy="5146003"/>
            </a:xfrm>
            <a:custGeom>
              <a:rect b="b" l="l" r="r" t="t"/>
              <a:pathLst>
                <a:path extrusionOk="0" h="5164428" w="2910625">
                  <a:moveTo>
                    <a:pt x="0" y="0"/>
                  </a:moveTo>
                  <a:lnTo>
                    <a:pt x="2910625" y="0"/>
                  </a:lnTo>
                  <a:lnTo>
                    <a:pt x="2910625" y="5164428"/>
                  </a:lnTo>
                  <a:lnTo>
                    <a:pt x="225380" y="5164428"/>
                  </a:lnTo>
                  <a:lnTo>
                    <a:pt x="1429554" y="3676918"/>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Karla"/>
                <a:ea typeface="Karla"/>
                <a:cs typeface="Karla"/>
                <a:sym typeface="Karla"/>
              </a:endParaRPr>
            </a:p>
          </p:txBody>
        </p:sp>
      </p:grpSp>
      <p:sp>
        <p:nvSpPr>
          <p:cNvPr id="118" name="Google Shape;118;p10"/>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0"/>
          <p:cNvSpPr txBox="1"/>
          <p:nvPr>
            <p:ph idx="1" type="body"/>
          </p:nvPr>
        </p:nvSpPr>
        <p:spPr>
          <a:xfrm>
            <a:off x="290556" y="1376363"/>
            <a:ext cx="4298950" cy="3187699"/>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800"/>
              </a:spcBef>
              <a:spcAft>
                <a:spcPts val="0"/>
              </a:spcAft>
              <a:buSzPts val="1800"/>
              <a:buChar char="▪"/>
              <a:defRPr/>
            </a:lvl1pPr>
            <a:lvl2pPr indent="-342900" lvl="1" marL="914400" algn="l">
              <a:lnSpc>
                <a:spcPct val="95000"/>
              </a:lnSpc>
              <a:spcBef>
                <a:spcPts val="800"/>
              </a:spcBef>
              <a:spcAft>
                <a:spcPts val="0"/>
              </a:spcAft>
              <a:buSzPts val="1800"/>
              <a:buChar char="▪"/>
              <a:defRPr/>
            </a:lvl2pPr>
            <a:lvl3pPr indent="-342900" lvl="2" marL="1371600" algn="l">
              <a:lnSpc>
                <a:spcPct val="95000"/>
              </a:lnSpc>
              <a:spcBef>
                <a:spcPts val="800"/>
              </a:spcBef>
              <a:spcAft>
                <a:spcPts val="0"/>
              </a:spcAft>
              <a:buSzPts val="1800"/>
              <a:buChar char="▪"/>
              <a:defRPr/>
            </a:lvl3pPr>
            <a:lvl4pPr indent="-342900" lvl="3" marL="1828800" algn="l">
              <a:lnSpc>
                <a:spcPct val="95000"/>
              </a:lnSpc>
              <a:spcBef>
                <a:spcPts val="800"/>
              </a:spcBef>
              <a:spcAft>
                <a:spcPts val="0"/>
              </a:spcAft>
              <a:buSzPts val="1800"/>
              <a:buChar char="▪"/>
              <a:defRPr/>
            </a:lvl4pPr>
            <a:lvl5pPr indent="-342900" lvl="4" marL="2286000" algn="l">
              <a:lnSpc>
                <a:spcPct val="95000"/>
              </a:lnSpc>
              <a:spcBef>
                <a:spcPts val="8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10"/>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sp>
        <p:nvSpPr>
          <p:cNvPr id="121" name="Google Shape;121;p10"/>
          <p:cNvSpPr txBox="1"/>
          <p:nvPr>
            <p:ph type="title"/>
          </p:nvPr>
        </p:nvSpPr>
        <p:spPr>
          <a:xfrm>
            <a:off x="290556" y="550030"/>
            <a:ext cx="4298951" cy="702686"/>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0"/>
          <p:cNvSpPr txBox="1"/>
          <p:nvPr>
            <p:ph idx="2" type="body"/>
          </p:nvPr>
        </p:nvSpPr>
        <p:spPr>
          <a:xfrm>
            <a:off x="5885160" y="682625"/>
            <a:ext cx="2993727" cy="3881438"/>
          </a:xfrm>
          <a:prstGeom prst="rect">
            <a:avLst/>
          </a:prstGeom>
          <a:noFill/>
          <a:ln>
            <a:noFill/>
          </a:ln>
        </p:spPr>
        <p:txBody>
          <a:bodyPr anchorCtr="0" anchor="ctr" bIns="45700" lIns="91425" spcFirstLastPara="1" rIns="91425" wrap="square" tIns="45700">
            <a:normAutofit/>
          </a:bodyPr>
          <a:lstStyle>
            <a:lvl1pPr indent="-228600" lvl="0" marL="457200" algn="ctr">
              <a:lnSpc>
                <a:spcPct val="95000"/>
              </a:lnSpc>
              <a:spcBef>
                <a:spcPts val="800"/>
              </a:spcBef>
              <a:spcAft>
                <a:spcPts val="0"/>
              </a:spcAft>
              <a:buClr>
                <a:schemeClr val="dk2"/>
              </a:buClr>
              <a:buSzPts val="1600"/>
              <a:buNone/>
              <a:defRPr>
                <a:solidFill>
                  <a:schemeClr val="dk2"/>
                </a:solidFill>
              </a:defRPr>
            </a:lvl1pPr>
            <a:lvl2pPr indent="-317500" lvl="1" marL="914400" algn="l">
              <a:lnSpc>
                <a:spcPct val="95000"/>
              </a:lnSpc>
              <a:spcBef>
                <a:spcPts val="800"/>
              </a:spcBef>
              <a:spcAft>
                <a:spcPts val="0"/>
              </a:spcAft>
              <a:buClr>
                <a:schemeClr val="dk2"/>
              </a:buClr>
              <a:buSzPts val="1400"/>
              <a:buChar char="▪"/>
              <a:defRPr>
                <a:solidFill>
                  <a:schemeClr val="dk2"/>
                </a:solidFill>
              </a:defRPr>
            </a:lvl2pPr>
            <a:lvl3pPr indent="-304800" lvl="2" marL="1371600" algn="l">
              <a:lnSpc>
                <a:spcPct val="95000"/>
              </a:lnSpc>
              <a:spcBef>
                <a:spcPts val="800"/>
              </a:spcBef>
              <a:spcAft>
                <a:spcPts val="0"/>
              </a:spcAft>
              <a:buClr>
                <a:schemeClr val="dk2"/>
              </a:buClr>
              <a:buSzPts val="1200"/>
              <a:buChar char="▪"/>
              <a:defRPr>
                <a:solidFill>
                  <a:schemeClr val="dk2"/>
                </a:solidFill>
              </a:defRPr>
            </a:lvl3pPr>
            <a:lvl4pPr indent="-304800" lvl="3" marL="1828800" algn="l">
              <a:lnSpc>
                <a:spcPct val="95000"/>
              </a:lnSpc>
              <a:spcBef>
                <a:spcPts val="800"/>
              </a:spcBef>
              <a:spcAft>
                <a:spcPts val="0"/>
              </a:spcAft>
              <a:buClr>
                <a:schemeClr val="dk2"/>
              </a:buClr>
              <a:buSzPts val="1200"/>
              <a:buChar char="▪"/>
              <a:defRPr>
                <a:solidFill>
                  <a:schemeClr val="dk2"/>
                </a:solidFill>
              </a:defRPr>
            </a:lvl4pPr>
            <a:lvl5pPr indent="-304800" lvl="4" marL="2286000" algn="l">
              <a:lnSpc>
                <a:spcPct val="95000"/>
              </a:lnSpc>
              <a:spcBef>
                <a:spcPts val="800"/>
              </a:spcBef>
              <a:spcAft>
                <a:spcPts val="0"/>
              </a:spcAft>
              <a:buClr>
                <a:schemeClr val="dk2"/>
              </a:buClr>
              <a:buSzPts val="1200"/>
              <a:buChar char="▪"/>
              <a:defRPr>
                <a:solidFill>
                  <a:schemeClr val="dk2"/>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23" name="Google Shape;123;p10"/>
          <p:cNvGrpSpPr/>
          <p:nvPr/>
        </p:nvGrpSpPr>
        <p:grpSpPr>
          <a:xfrm>
            <a:off x="0" y="165548"/>
            <a:ext cx="1386998" cy="270289"/>
            <a:chOff x="0" y="165548"/>
            <a:chExt cx="1386998" cy="270289"/>
          </a:xfrm>
        </p:grpSpPr>
        <p:sp>
          <p:nvSpPr>
            <p:cNvPr id="124" name="Google Shape;124;p10"/>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25" name="Google Shape;125;p10"/>
            <p:cNvGrpSpPr/>
            <p:nvPr/>
          </p:nvGrpSpPr>
          <p:grpSpPr>
            <a:xfrm>
              <a:off x="290556" y="165548"/>
              <a:ext cx="1096442" cy="270289"/>
              <a:chOff x="575009" y="2399353"/>
              <a:chExt cx="2305674" cy="557505"/>
            </a:xfrm>
          </p:grpSpPr>
          <p:sp>
            <p:nvSpPr>
              <p:cNvPr id="126" name="Google Shape;126;p10"/>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theme" Target="../theme/theme2.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7.jp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457"/>
            <a:ext cx="9144000" cy="5142586"/>
          </a:xfrm>
          <a:prstGeom prst="rect">
            <a:avLst/>
          </a:prstGeom>
          <a:noFill/>
          <a:ln>
            <a:noFill/>
          </a:ln>
        </p:spPr>
      </p:pic>
      <p:sp>
        <p:nvSpPr>
          <p:cNvPr id="11" name="Google Shape;11;p1"/>
          <p:cNvSpPr txBox="1"/>
          <p:nvPr>
            <p:ph type="title"/>
          </p:nvPr>
        </p:nvSpPr>
        <p:spPr>
          <a:xfrm>
            <a:off x="290556" y="550030"/>
            <a:ext cx="8590591" cy="702686"/>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chemeClr val="lt1"/>
              </a:buClr>
              <a:buSzPts val="1800"/>
              <a:buFont typeface="Questrial"/>
              <a:buNone/>
              <a:defRPr b="1" i="0" sz="1800" u="none" cap="none" strike="noStrik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1" type="ftr"/>
          </p:nvPr>
        </p:nvSpPr>
        <p:spPr>
          <a:xfrm>
            <a:off x="290556" y="4715988"/>
            <a:ext cx="8097606" cy="273844"/>
          </a:xfrm>
          <a:prstGeom prst="rect">
            <a:avLst/>
          </a:prstGeom>
          <a:noFill/>
          <a:ln>
            <a:noFill/>
          </a:ln>
        </p:spPr>
        <p:txBody>
          <a:bodyPr anchorCtr="0" anchor="b" bIns="45700" lIns="90000" spcFirstLastPara="1" rIns="91425" wrap="square" tIns="45700">
            <a:noAutofit/>
          </a:bodyPr>
          <a:lstStyle>
            <a:lvl1pPr lvl="0" marR="0" rtl="0" algn="l">
              <a:lnSpc>
                <a:spcPct val="100000"/>
              </a:lnSpc>
              <a:spcBef>
                <a:spcPts val="0"/>
              </a:spcBef>
              <a:spcAft>
                <a:spcPts val="0"/>
              </a:spcAft>
              <a:buClr>
                <a:schemeClr val="lt1"/>
              </a:buClr>
              <a:buSzPts val="600"/>
              <a:buFont typeface="Karla"/>
              <a:buNone/>
              <a:defRPr b="1" i="0" sz="600" u="none" cap="none" strike="noStrike">
                <a:solidFill>
                  <a:schemeClr val="lt1"/>
                </a:solidFill>
                <a:latin typeface="Karla"/>
                <a:ea typeface="Karla"/>
                <a:cs typeface="Karla"/>
                <a:sym typeface="Karla"/>
              </a:defRPr>
            </a:lvl1pPr>
            <a:lvl2pPr lvl="1" marR="0" rtl="0" algn="l">
              <a:spcBef>
                <a:spcPts val="0"/>
              </a:spcBef>
              <a:spcAft>
                <a:spcPts val="0"/>
              </a:spcAft>
              <a:buSzPts val="1400"/>
              <a:buNone/>
              <a:defRPr b="0" i="0" sz="1800" u="none" cap="none" strike="noStrike">
                <a:solidFill>
                  <a:schemeClr val="dk1"/>
                </a:solidFill>
                <a:latin typeface="Karla"/>
                <a:ea typeface="Karla"/>
                <a:cs typeface="Karla"/>
                <a:sym typeface="Karla"/>
              </a:defRPr>
            </a:lvl2pPr>
            <a:lvl3pPr lvl="2" marR="0" rtl="0" algn="l">
              <a:spcBef>
                <a:spcPts val="0"/>
              </a:spcBef>
              <a:spcAft>
                <a:spcPts val="0"/>
              </a:spcAft>
              <a:buSzPts val="1400"/>
              <a:buNone/>
              <a:defRPr b="0" i="0" sz="1800" u="none" cap="none" strike="noStrike">
                <a:solidFill>
                  <a:schemeClr val="dk1"/>
                </a:solidFill>
                <a:latin typeface="Karla"/>
                <a:ea typeface="Karla"/>
                <a:cs typeface="Karla"/>
                <a:sym typeface="Karla"/>
              </a:defRPr>
            </a:lvl3pPr>
            <a:lvl4pPr lvl="3" marR="0" rtl="0" algn="l">
              <a:spcBef>
                <a:spcPts val="0"/>
              </a:spcBef>
              <a:spcAft>
                <a:spcPts val="0"/>
              </a:spcAft>
              <a:buSzPts val="1400"/>
              <a:buNone/>
              <a:defRPr b="0" i="0" sz="1800" u="none" cap="none" strike="noStrike">
                <a:solidFill>
                  <a:schemeClr val="dk1"/>
                </a:solidFill>
                <a:latin typeface="Karla"/>
                <a:ea typeface="Karla"/>
                <a:cs typeface="Karla"/>
                <a:sym typeface="Karla"/>
              </a:defRPr>
            </a:lvl4pPr>
            <a:lvl5pPr lvl="4" marR="0" rtl="0" algn="l">
              <a:spcBef>
                <a:spcPts val="0"/>
              </a:spcBef>
              <a:spcAft>
                <a:spcPts val="0"/>
              </a:spcAft>
              <a:buSzPts val="1400"/>
              <a:buNone/>
              <a:defRPr b="0" i="0" sz="1800" u="none" cap="none" strike="noStrike">
                <a:solidFill>
                  <a:schemeClr val="dk1"/>
                </a:solidFill>
                <a:latin typeface="Karla"/>
                <a:ea typeface="Karla"/>
                <a:cs typeface="Karla"/>
                <a:sym typeface="Karla"/>
              </a:defRPr>
            </a:lvl5pPr>
            <a:lvl6pPr lvl="5" marR="0" rtl="0" algn="l">
              <a:spcBef>
                <a:spcPts val="0"/>
              </a:spcBef>
              <a:spcAft>
                <a:spcPts val="0"/>
              </a:spcAft>
              <a:buSzPts val="1400"/>
              <a:buNone/>
              <a:defRPr b="0" i="0" sz="1800" u="none" cap="none" strike="noStrike">
                <a:solidFill>
                  <a:schemeClr val="dk1"/>
                </a:solidFill>
                <a:latin typeface="Karla"/>
                <a:ea typeface="Karla"/>
                <a:cs typeface="Karla"/>
                <a:sym typeface="Karla"/>
              </a:defRPr>
            </a:lvl6pPr>
            <a:lvl7pPr lvl="6" marR="0" rtl="0" algn="l">
              <a:spcBef>
                <a:spcPts val="0"/>
              </a:spcBef>
              <a:spcAft>
                <a:spcPts val="0"/>
              </a:spcAft>
              <a:buSzPts val="1400"/>
              <a:buNone/>
              <a:defRPr b="0" i="0" sz="1800" u="none" cap="none" strike="noStrike">
                <a:solidFill>
                  <a:schemeClr val="dk1"/>
                </a:solidFill>
                <a:latin typeface="Karla"/>
                <a:ea typeface="Karla"/>
                <a:cs typeface="Karla"/>
                <a:sym typeface="Karla"/>
              </a:defRPr>
            </a:lvl7pPr>
            <a:lvl8pPr lvl="7" marR="0" rtl="0" algn="l">
              <a:spcBef>
                <a:spcPts val="0"/>
              </a:spcBef>
              <a:spcAft>
                <a:spcPts val="0"/>
              </a:spcAft>
              <a:buSzPts val="1400"/>
              <a:buNone/>
              <a:defRPr b="0" i="0" sz="1800" u="none" cap="none" strike="noStrike">
                <a:solidFill>
                  <a:schemeClr val="dk1"/>
                </a:solidFill>
                <a:latin typeface="Karla"/>
                <a:ea typeface="Karla"/>
                <a:cs typeface="Karla"/>
                <a:sym typeface="Karla"/>
              </a:defRPr>
            </a:lvl8pPr>
            <a:lvl9pPr lvl="8" marR="0" rtl="0" algn="l">
              <a:spcBef>
                <a:spcPts val="0"/>
              </a:spcBef>
              <a:spcAft>
                <a:spcPts val="0"/>
              </a:spcAft>
              <a:buSzPts val="1400"/>
              <a:buNone/>
              <a:defRPr b="0" i="0" sz="1800" u="none" cap="none" strike="noStrike">
                <a:solidFill>
                  <a:schemeClr val="dk1"/>
                </a:solidFill>
                <a:latin typeface="Karla"/>
                <a:ea typeface="Karla"/>
                <a:cs typeface="Karla"/>
                <a:sym typeface="Karla"/>
              </a:defRPr>
            </a:lvl9pPr>
          </a:lstStyle>
          <a:p/>
        </p:txBody>
      </p:sp>
      <p:sp>
        <p:nvSpPr>
          <p:cNvPr id="13" name="Google Shape;13;p1"/>
          <p:cNvSpPr txBox="1"/>
          <p:nvPr>
            <p:ph idx="1" type="body"/>
          </p:nvPr>
        </p:nvSpPr>
        <p:spPr>
          <a:xfrm>
            <a:off x="290556" y="1376541"/>
            <a:ext cx="8590589" cy="3176850"/>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5000"/>
              </a:lnSpc>
              <a:spcBef>
                <a:spcPts val="800"/>
              </a:spcBef>
              <a:spcAft>
                <a:spcPts val="0"/>
              </a:spcAft>
              <a:buClr>
                <a:schemeClr val="lt1"/>
              </a:buClr>
              <a:buSzPts val="1600"/>
              <a:buFont typeface="Noto Sans Symbols"/>
              <a:buChar char="▪"/>
              <a:defRPr b="0" i="0" sz="1600" u="none" cap="none" strike="noStrike">
                <a:solidFill>
                  <a:schemeClr val="lt1"/>
                </a:solidFill>
                <a:latin typeface="Karla"/>
                <a:ea typeface="Karla"/>
                <a:cs typeface="Karla"/>
                <a:sym typeface="Karla"/>
              </a:defRPr>
            </a:lvl1pPr>
            <a:lvl2pPr indent="-317500" lvl="1" marL="914400" marR="0" rtl="0" algn="l">
              <a:lnSpc>
                <a:spcPct val="95000"/>
              </a:lnSpc>
              <a:spcBef>
                <a:spcPts val="800"/>
              </a:spcBef>
              <a:spcAft>
                <a:spcPts val="0"/>
              </a:spcAft>
              <a:buClr>
                <a:schemeClr val="lt1"/>
              </a:buClr>
              <a:buSzPts val="1400"/>
              <a:buFont typeface="Noto Sans Symbols"/>
              <a:buChar char="▪"/>
              <a:defRPr b="0" i="0" sz="1400" u="none" cap="none" strike="noStrike">
                <a:solidFill>
                  <a:schemeClr val="lt1"/>
                </a:solidFill>
                <a:latin typeface="Karla"/>
                <a:ea typeface="Karla"/>
                <a:cs typeface="Karla"/>
                <a:sym typeface="Karla"/>
              </a:defRPr>
            </a:lvl2pPr>
            <a:lvl3pPr indent="-304800" lvl="2" marL="1371600" marR="0" rtl="0" algn="l">
              <a:lnSpc>
                <a:spcPct val="95000"/>
              </a:lnSpc>
              <a:spcBef>
                <a:spcPts val="800"/>
              </a:spcBef>
              <a:spcAft>
                <a:spcPts val="0"/>
              </a:spcAft>
              <a:buClr>
                <a:schemeClr val="lt1"/>
              </a:buClr>
              <a:buSzPts val="1200"/>
              <a:buFont typeface="Noto Sans Symbols"/>
              <a:buChar char="▪"/>
              <a:defRPr b="0" i="0" sz="1200" u="none" cap="none" strike="noStrike">
                <a:solidFill>
                  <a:schemeClr val="lt1"/>
                </a:solidFill>
                <a:latin typeface="Karla"/>
                <a:ea typeface="Karla"/>
                <a:cs typeface="Karla"/>
                <a:sym typeface="Karla"/>
              </a:defRPr>
            </a:lvl3pPr>
            <a:lvl4pPr indent="-304800" lvl="3" marL="1828800" marR="0" rtl="0" algn="l">
              <a:lnSpc>
                <a:spcPct val="95000"/>
              </a:lnSpc>
              <a:spcBef>
                <a:spcPts val="800"/>
              </a:spcBef>
              <a:spcAft>
                <a:spcPts val="0"/>
              </a:spcAft>
              <a:buClr>
                <a:schemeClr val="lt1"/>
              </a:buClr>
              <a:buSzPts val="1200"/>
              <a:buFont typeface="Noto Sans Symbols"/>
              <a:buChar char="▪"/>
              <a:defRPr b="0" i="0" sz="1200" u="none" cap="none" strike="noStrike">
                <a:solidFill>
                  <a:schemeClr val="lt1"/>
                </a:solidFill>
                <a:latin typeface="Karla"/>
                <a:ea typeface="Karla"/>
                <a:cs typeface="Karla"/>
                <a:sym typeface="Karla"/>
              </a:defRPr>
            </a:lvl4pPr>
            <a:lvl5pPr indent="-304800" lvl="4" marL="2286000" marR="0" rtl="0" algn="l">
              <a:lnSpc>
                <a:spcPct val="95000"/>
              </a:lnSpc>
              <a:spcBef>
                <a:spcPts val="800"/>
              </a:spcBef>
              <a:spcAft>
                <a:spcPts val="0"/>
              </a:spcAft>
              <a:buClr>
                <a:schemeClr val="lt1"/>
              </a:buClr>
              <a:buSzPts val="1200"/>
              <a:buFont typeface="Noto Sans Symbols"/>
              <a:buChar char="▪"/>
              <a:defRPr b="0" i="0" sz="1200" u="none" cap="none" strike="noStrike">
                <a:solidFill>
                  <a:schemeClr val="lt1"/>
                </a:solidFill>
                <a:latin typeface="Karla"/>
                <a:ea typeface="Karla"/>
                <a:cs typeface="Karla"/>
                <a:sym typeface="Karl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Karla"/>
                <a:ea typeface="Karla"/>
                <a:cs typeface="Karla"/>
                <a:sym typeface="Karl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Karla"/>
                <a:ea typeface="Karla"/>
                <a:cs typeface="Karla"/>
                <a:sym typeface="Karl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Karla"/>
                <a:ea typeface="Karla"/>
                <a:cs typeface="Karla"/>
                <a:sym typeface="Karl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Karla"/>
                <a:ea typeface="Karla"/>
                <a:cs typeface="Karla"/>
                <a:sym typeface="Karla"/>
              </a:defRPr>
            </a:lvl9pPr>
          </a:lstStyle>
          <a:p/>
        </p:txBody>
      </p:sp>
      <p:sp>
        <p:nvSpPr>
          <p:cNvPr id="14" name="Google Shape;14;p1"/>
          <p:cNvSpPr/>
          <p:nvPr/>
        </p:nvSpPr>
        <p:spPr>
          <a:xfrm>
            <a:off x="8450468" y="4713902"/>
            <a:ext cx="355189" cy="279759"/>
          </a:xfrm>
          <a:custGeom>
            <a:rect b="b" l="l" r="r" t="t"/>
            <a:pathLst>
              <a:path extrusionOk="0" h="608146" w="772117">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Karla"/>
              <a:ea typeface="Karla"/>
              <a:cs typeface="Karla"/>
              <a:sym typeface="Karla"/>
            </a:endParaRPr>
          </a:p>
        </p:txBody>
      </p:sp>
      <p:grpSp>
        <p:nvGrpSpPr>
          <p:cNvPr id="15" name="Google Shape;15;p1"/>
          <p:cNvGrpSpPr/>
          <p:nvPr/>
        </p:nvGrpSpPr>
        <p:grpSpPr>
          <a:xfrm>
            <a:off x="0" y="165548"/>
            <a:ext cx="1386998" cy="270289"/>
            <a:chOff x="0" y="165548"/>
            <a:chExt cx="1386998" cy="270289"/>
          </a:xfrm>
        </p:grpSpPr>
        <p:sp>
          <p:nvSpPr>
            <p:cNvPr id="16" name="Google Shape;16;p1"/>
            <p:cNvSpPr/>
            <p:nvPr/>
          </p:nvSpPr>
          <p:spPr>
            <a:xfrm>
              <a:off x="0" y="165548"/>
              <a:ext cx="262851" cy="27028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grpSp>
          <p:nvGrpSpPr>
            <p:cNvPr id="17" name="Google Shape;17;p1"/>
            <p:cNvGrpSpPr/>
            <p:nvPr/>
          </p:nvGrpSpPr>
          <p:grpSpPr>
            <a:xfrm>
              <a:off x="290556" y="165548"/>
              <a:ext cx="1096442" cy="270289"/>
              <a:chOff x="575009" y="2399353"/>
              <a:chExt cx="2305674" cy="557505"/>
            </a:xfrm>
          </p:grpSpPr>
          <p:sp>
            <p:nvSpPr>
              <p:cNvPr id="18" name="Google Shape;18;p1"/>
              <p:cNvSpPr/>
              <p:nvPr/>
            </p:nvSpPr>
            <p:spPr>
              <a:xfrm>
                <a:off x="575009" y="2399353"/>
                <a:ext cx="2305674" cy="557505"/>
              </a:xfrm>
              <a:prstGeom prst="rect">
                <a:avLst/>
              </a:prstGeom>
              <a:solidFill>
                <a:srgbClr val="EB39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Karla"/>
                  <a:buNone/>
                </a:pPr>
                <a:r>
                  <a:t/>
                </a:r>
                <a:endParaRPr b="0" i="0" sz="1100" u="none" cap="none" strike="noStrike">
                  <a:solidFill>
                    <a:srgbClr val="FFFFFF"/>
                  </a:solidFill>
                  <a:latin typeface="Calibri"/>
                  <a:ea typeface="Calibri"/>
                  <a:cs typeface="Calibri"/>
                  <a:sym typeface="Calibri"/>
                </a:endParaRPr>
              </a:p>
            </p:txBody>
          </p:sp>
          <p:pic>
            <p:nvPicPr>
              <p:cNvPr id="19" name="Google Shape;19;p1"/>
              <p:cNvPicPr preferRelativeResize="0"/>
              <p:nvPr/>
            </p:nvPicPr>
            <p:blipFill rotWithShape="1">
              <a:blip r:embed="rId2">
                <a:alphaModFix/>
              </a:blip>
              <a:srcRect b="0" l="0" r="0" t="0"/>
              <a:stretch/>
            </p:blipFill>
            <p:spPr>
              <a:xfrm>
                <a:off x="726194" y="2559938"/>
                <a:ext cx="1920644" cy="338938"/>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67">
          <p15:clr>
            <a:srgbClr val="F26B43"/>
          </p15:clr>
        </p15:guide>
        <p15:guide id="2" pos="5593">
          <p15:clr>
            <a:srgbClr val="F26B43"/>
          </p15:clr>
        </p15:guide>
        <p15:guide id="3" orient="horz" pos="2875">
          <p15:clr>
            <a:srgbClr val="F26B43"/>
          </p15:clr>
        </p15:guide>
        <p15:guide id="4" pos="172">
          <p15:clr>
            <a:srgbClr val="F26B43"/>
          </p15:clr>
        </p15:guide>
        <p15:guide id="5" orient="horz" pos="797">
          <p15:clr>
            <a:srgbClr val="F26B43"/>
          </p15:clr>
        </p15:guide>
        <p15:guide id="6" orient="horz" pos="34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idx="1" type="body"/>
          </p:nvPr>
        </p:nvSpPr>
        <p:spPr>
          <a:xfrm>
            <a:off x="478427" y="4114056"/>
            <a:ext cx="5362259" cy="411290"/>
          </a:xfrm>
          <a:prstGeom prst="rect">
            <a:avLst/>
          </a:prstGeom>
          <a:noFill/>
          <a:ln>
            <a:noFill/>
          </a:ln>
        </p:spPr>
        <p:txBody>
          <a:bodyPr anchorCtr="0" anchor="t" bIns="45700" lIns="108000" spcFirstLastPara="1" rIns="91425" wrap="square" tIns="45700">
            <a:noAutofit/>
          </a:bodyPr>
          <a:lstStyle/>
          <a:p>
            <a:pPr indent="0" lvl="0" marL="0" rtl="0" algn="l">
              <a:lnSpc>
                <a:spcPct val="90000"/>
              </a:lnSpc>
              <a:spcBef>
                <a:spcPts val="0"/>
              </a:spcBef>
              <a:spcAft>
                <a:spcPts val="0"/>
              </a:spcAft>
              <a:buSzPts val="1400"/>
              <a:buNone/>
            </a:pPr>
            <a:r>
              <a:rPr lang="en-US"/>
              <a:t>Karanbir “K” Singh</a:t>
            </a:r>
            <a:endParaRPr/>
          </a:p>
        </p:txBody>
      </p:sp>
      <p:sp>
        <p:nvSpPr>
          <p:cNvPr id="237" name="Google Shape;237;p21"/>
          <p:cNvSpPr txBox="1"/>
          <p:nvPr>
            <p:ph type="title"/>
          </p:nvPr>
        </p:nvSpPr>
        <p:spPr>
          <a:xfrm>
            <a:off x="474959" y="1935355"/>
            <a:ext cx="5357082" cy="188745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Questrial"/>
              <a:buNone/>
            </a:pPr>
            <a:r>
              <a:rPr lang="en-US"/>
              <a:t>DFIR- The Misrepresented Marathon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idx="1" type="body"/>
          </p:nvPr>
        </p:nvSpPr>
        <p:spPr>
          <a:xfrm>
            <a:off x="4173244" y="990060"/>
            <a:ext cx="4705500" cy="24132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rPr lang="en-US"/>
              <a:t>I promise you will have a break from Zoom to do technical things</a:t>
            </a:r>
            <a:endParaRPr/>
          </a:p>
        </p:txBody>
      </p:sp>
      <p:sp>
        <p:nvSpPr>
          <p:cNvPr id="401" name="Google Shape;401;p30"/>
          <p:cNvSpPr txBox="1"/>
          <p:nvPr>
            <p:ph type="title"/>
          </p:nvPr>
        </p:nvSpPr>
        <p:spPr>
          <a:xfrm>
            <a:off x="273050" y="996902"/>
            <a:ext cx="3295200" cy="23976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The DFIR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1"/>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Hey $Client, I hope you have a large amount of caffeine!</a:t>
            </a:r>
            <a:endParaRPr/>
          </a:p>
        </p:txBody>
      </p:sp>
      <p:grpSp>
        <p:nvGrpSpPr>
          <p:cNvPr id="408" name="Google Shape;408;p31"/>
          <p:cNvGrpSpPr/>
          <p:nvPr/>
        </p:nvGrpSpPr>
        <p:grpSpPr>
          <a:xfrm>
            <a:off x="323513" y="2215400"/>
            <a:ext cx="2952125" cy="1289700"/>
            <a:chOff x="323513" y="1986800"/>
            <a:chExt cx="2952125" cy="1289700"/>
          </a:xfrm>
        </p:grpSpPr>
        <p:sp>
          <p:nvSpPr>
            <p:cNvPr id="409" name="Google Shape;409;p31"/>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solidFill>
                    <a:schemeClr val="dk1"/>
                  </a:solidFill>
                  <a:latin typeface="Roboto"/>
                  <a:ea typeface="Roboto"/>
                  <a:cs typeface="Roboto"/>
                  <a:sym typeface="Roboto"/>
                </a:rPr>
                <a:t>Scoping Call</a:t>
              </a:r>
              <a:endParaRPr b="1" sz="1200">
                <a:solidFill>
                  <a:schemeClr val="dk1"/>
                </a:solidFill>
                <a:latin typeface="Roboto"/>
                <a:ea typeface="Roboto"/>
                <a:cs typeface="Roboto"/>
                <a:sym typeface="Roboto"/>
              </a:endParaRPr>
            </a:p>
            <a:p>
              <a:pPr indent="0" lvl="0" marL="0" rtl="0" algn="r">
                <a:spcBef>
                  <a:spcPts val="0"/>
                </a:spcBef>
                <a:spcAft>
                  <a:spcPts val="0"/>
                </a:spcAft>
                <a:buNone/>
              </a:pPr>
              <a:r>
                <a:t/>
              </a:r>
              <a:endParaRPr b="1" sz="800">
                <a:solidFill>
                  <a:schemeClr val="dk1"/>
                </a:solidFill>
                <a:latin typeface="Roboto"/>
                <a:ea typeface="Roboto"/>
                <a:cs typeface="Roboto"/>
                <a:sym typeface="Roboto"/>
              </a:endParaRPr>
            </a:p>
            <a:p>
              <a:pPr indent="0" lvl="0" marL="0" rtl="0" algn="r">
                <a:spcBef>
                  <a:spcPts val="0"/>
                </a:spcBef>
                <a:spcAft>
                  <a:spcPts val="1600"/>
                </a:spcAft>
                <a:buNone/>
              </a:pPr>
              <a:r>
                <a:rPr lang="en-US" sz="800">
                  <a:solidFill>
                    <a:schemeClr val="dk1"/>
                  </a:solidFill>
                  <a:latin typeface="Roboto"/>
                  <a:ea typeface="Roboto"/>
                  <a:cs typeface="Roboto"/>
                  <a:sym typeface="Roboto"/>
                </a:rPr>
                <a:t>Determines what you’re going up against</a:t>
              </a:r>
              <a:endParaRPr b="1" sz="800">
                <a:solidFill>
                  <a:schemeClr val="dk1"/>
                </a:solidFill>
                <a:latin typeface="Roboto"/>
                <a:ea typeface="Roboto"/>
                <a:cs typeface="Roboto"/>
                <a:sym typeface="Roboto"/>
              </a:endParaRPr>
            </a:p>
          </p:txBody>
        </p:sp>
        <p:cxnSp>
          <p:nvCxnSpPr>
            <p:cNvPr id="410" name="Google Shape;410;p31"/>
            <p:cNvCxnSpPr/>
            <p:nvPr/>
          </p:nvCxnSpPr>
          <p:spPr>
            <a:xfrm rot="10800000">
              <a:off x="2642038" y="2647950"/>
              <a:ext cx="633600" cy="0"/>
            </a:xfrm>
            <a:prstGeom prst="straightConnector1">
              <a:avLst/>
            </a:prstGeom>
            <a:noFill/>
            <a:ln cap="flat" cmpd="sng" w="9525">
              <a:solidFill>
                <a:srgbClr val="D83829"/>
              </a:solidFill>
              <a:prstDash val="solid"/>
              <a:round/>
              <a:headEnd len="sm" w="sm" type="none"/>
              <a:tailEnd len="med" w="med" type="oval"/>
            </a:ln>
          </p:spPr>
        </p:cxnSp>
      </p:grpSp>
      <p:grpSp>
        <p:nvGrpSpPr>
          <p:cNvPr id="411" name="Google Shape;411;p31"/>
          <p:cNvGrpSpPr/>
          <p:nvPr/>
        </p:nvGrpSpPr>
        <p:grpSpPr>
          <a:xfrm>
            <a:off x="5209838" y="1288950"/>
            <a:ext cx="3610650" cy="1289700"/>
            <a:chOff x="5209838" y="1060350"/>
            <a:chExt cx="3610650" cy="1289700"/>
          </a:xfrm>
        </p:grpSpPr>
        <p:sp>
          <p:nvSpPr>
            <p:cNvPr id="412" name="Google Shape;412;p31"/>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Roboto"/>
                  <a:ea typeface="Roboto"/>
                  <a:cs typeface="Roboto"/>
                  <a:sym typeface="Roboto"/>
                </a:rPr>
                <a:t>Setting Expectations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1600"/>
                </a:spcAft>
                <a:buNone/>
              </a:pPr>
              <a:r>
                <a:rPr lang="en-US" sz="800">
                  <a:solidFill>
                    <a:schemeClr val="dk1"/>
                  </a:solidFill>
                  <a:latin typeface="Roboto"/>
                  <a:ea typeface="Roboto"/>
                  <a:cs typeface="Roboto"/>
                  <a:sym typeface="Roboto"/>
                </a:rPr>
                <a:t>We cannot work magic and have answers immediately</a:t>
              </a:r>
              <a:endParaRPr b="1" sz="800">
                <a:solidFill>
                  <a:schemeClr val="dk1"/>
                </a:solidFill>
                <a:latin typeface="Roboto"/>
                <a:ea typeface="Roboto"/>
                <a:cs typeface="Roboto"/>
                <a:sym typeface="Roboto"/>
              </a:endParaRPr>
            </a:p>
          </p:txBody>
        </p:sp>
        <p:cxnSp>
          <p:nvCxnSpPr>
            <p:cNvPr id="413" name="Google Shape;413;p31"/>
            <p:cNvCxnSpPr/>
            <p:nvPr/>
          </p:nvCxnSpPr>
          <p:spPr>
            <a:xfrm>
              <a:off x="5209838" y="1705200"/>
              <a:ext cx="1286700" cy="0"/>
            </a:xfrm>
            <a:prstGeom prst="straightConnector1">
              <a:avLst/>
            </a:prstGeom>
            <a:noFill/>
            <a:ln cap="flat" cmpd="sng" w="9525">
              <a:solidFill>
                <a:srgbClr val="802017"/>
              </a:solidFill>
              <a:prstDash val="solid"/>
              <a:round/>
              <a:headEnd len="sm" w="sm" type="none"/>
              <a:tailEnd len="med" w="med" type="oval"/>
            </a:ln>
          </p:spPr>
        </p:cxnSp>
      </p:grpSp>
      <p:grpSp>
        <p:nvGrpSpPr>
          <p:cNvPr id="414" name="Google Shape;414;p31"/>
          <p:cNvGrpSpPr/>
          <p:nvPr/>
        </p:nvGrpSpPr>
        <p:grpSpPr>
          <a:xfrm>
            <a:off x="5209838" y="3249050"/>
            <a:ext cx="3610650" cy="1289700"/>
            <a:chOff x="5209838" y="3020450"/>
            <a:chExt cx="3610650" cy="1289700"/>
          </a:xfrm>
        </p:grpSpPr>
        <p:sp>
          <p:nvSpPr>
            <p:cNvPr id="415" name="Google Shape;415;p31"/>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Roboto"/>
                  <a:ea typeface="Roboto"/>
                  <a:cs typeface="Roboto"/>
                  <a:sym typeface="Roboto"/>
                </a:rPr>
                <a:t>Tasking</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1600"/>
                </a:spcAft>
                <a:buNone/>
              </a:pPr>
              <a:r>
                <a:rPr lang="en-US" sz="800">
                  <a:solidFill>
                    <a:schemeClr val="dk1"/>
                  </a:solidFill>
                  <a:latin typeface="Roboto"/>
                  <a:ea typeface="Roboto"/>
                  <a:cs typeface="Roboto"/>
                  <a:sym typeface="Roboto"/>
                </a:rPr>
                <a:t>Clients have to pitch in, or the entire effort is worthless</a:t>
              </a:r>
              <a:endParaRPr b="1" sz="800">
                <a:solidFill>
                  <a:schemeClr val="dk1"/>
                </a:solidFill>
                <a:latin typeface="Roboto"/>
                <a:ea typeface="Roboto"/>
                <a:cs typeface="Roboto"/>
                <a:sym typeface="Roboto"/>
              </a:endParaRPr>
            </a:p>
          </p:txBody>
        </p:sp>
        <p:cxnSp>
          <p:nvCxnSpPr>
            <p:cNvPr id="416" name="Google Shape;416;p31"/>
            <p:cNvCxnSpPr/>
            <p:nvPr/>
          </p:nvCxnSpPr>
          <p:spPr>
            <a:xfrm>
              <a:off x="5209838" y="3648300"/>
              <a:ext cx="1286700" cy="0"/>
            </a:xfrm>
            <a:prstGeom prst="straightConnector1">
              <a:avLst/>
            </a:prstGeom>
            <a:noFill/>
            <a:ln cap="flat" cmpd="sng" w="9525">
              <a:solidFill>
                <a:srgbClr val="B02C20"/>
              </a:solidFill>
              <a:prstDash val="solid"/>
              <a:round/>
              <a:headEnd len="sm" w="sm" type="none"/>
              <a:tailEnd len="med" w="med" type="oval"/>
            </a:ln>
          </p:spPr>
        </p:cxnSp>
      </p:grpSp>
      <p:grpSp>
        <p:nvGrpSpPr>
          <p:cNvPr id="417" name="Google Shape;417;p31"/>
          <p:cNvGrpSpPr/>
          <p:nvPr/>
        </p:nvGrpSpPr>
        <p:grpSpPr>
          <a:xfrm>
            <a:off x="2662213" y="957063"/>
            <a:ext cx="3814835" cy="3790597"/>
            <a:chOff x="2662213" y="676344"/>
            <a:chExt cx="3814835" cy="3790597"/>
          </a:xfrm>
        </p:grpSpPr>
        <p:sp>
          <p:nvSpPr>
            <p:cNvPr id="418" name="Google Shape;418;p31"/>
            <p:cNvSpPr/>
            <p:nvPr/>
          </p:nvSpPr>
          <p:spPr>
            <a:xfrm rot="3600185">
              <a:off x="3169983" y="1184511"/>
              <a:ext cx="2774659" cy="2774659"/>
            </a:xfrm>
            <a:prstGeom prst="blockArc">
              <a:avLst>
                <a:gd fmla="val 12622480" name="adj1"/>
                <a:gd fmla="val 19781569" name="adj2"/>
                <a:gd fmla="val 20773" name="adj3"/>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rot="10800000">
              <a:off x="3183490" y="1163229"/>
              <a:ext cx="2774700" cy="2774700"/>
            </a:xfrm>
            <a:prstGeom prst="blockArc">
              <a:avLst>
                <a:gd fmla="val 12622480" name="adj1"/>
                <a:gd fmla="val 19662822" name="adj2"/>
                <a:gd fmla="val 20729" name="adj3"/>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rot="-3600185">
              <a:off x="3194618" y="1184114"/>
              <a:ext cx="2774659" cy="2774659"/>
            </a:xfrm>
            <a:prstGeom prst="blockArc">
              <a:avLst>
                <a:gd fmla="val 12622480" name="adj1"/>
                <a:gd fmla="val 19703271" name="adj2"/>
                <a:gd fmla="val 20851" name="adj3"/>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1"/>
            <p:cNvGrpSpPr/>
            <p:nvPr/>
          </p:nvGrpSpPr>
          <p:grpSpPr>
            <a:xfrm rot="-7200165">
              <a:off x="3337679" y="2826785"/>
              <a:ext cx="585011" cy="585536"/>
              <a:chOff x="1967628" y="812211"/>
              <a:chExt cx="588000" cy="588000"/>
            </a:xfrm>
          </p:grpSpPr>
          <p:sp>
            <p:nvSpPr>
              <p:cNvPr id="422" name="Google Shape;422;p31"/>
              <p:cNvSpPr/>
              <p:nvPr/>
            </p:nvSpPr>
            <p:spPr>
              <a:xfrm rot="39023">
                <a:off x="1970909" y="815492"/>
                <a:ext cx="581437" cy="581437"/>
              </a:xfrm>
              <a:prstGeom prst="pie">
                <a:avLst>
                  <a:gd fmla="val 6190354" name="adj1"/>
                  <a:gd fmla="val 14996165" name="adj2"/>
                </a:avLst>
              </a:prstGeom>
              <a:solidFill>
                <a:srgbClr val="D838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rot="10800000">
                <a:off x="1970875" y="815525"/>
                <a:ext cx="581400" cy="581400"/>
              </a:xfrm>
              <a:prstGeom prst="pie">
                <a:avLst>
                  <a:gd fmla="val 4028252" name="adj1"/>
                  <a:gd fmla="val 17183677"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1"/>
            <p:cNvGrpSpPr/>
            <p:nvPr/>
          </p:nvGrpSpPr>
          <p:grpSpPr>
            <a:xfrm>
              <a:off x="4264097" y="1180331"/>
              <a:ext cx="585001" cy="585530"/>
              <a:chOff x="1970048" y="811613"/>
              <a:chExt cx="588000" cy="588000"/>
            </a:xfrm>
          </p:grpSpPr>
          <p:sp>
            <p:nvSpPr>
              <p:cNvPr id="425" name="Google Shape;425;p31"/>
              <p:cNvSpPr/>
              <p:nvPr/>
            </p:nvSpPr>
            <p:spPr>
              <a:xfrm rot="39023">
                <a:off x="1973329" y="814894"/>
                <a:ext cx="581437" cy="581437"/>
              </a:xfrm>
              <a:prstGeom prst="pie">
                <a:avLst>
                  <a:gd fmla="val 6190354" name="adj1"/>
                  <a:gd fmla="val 14996165" name="adj2"/>
                </a:avLst>
              </a:prstGeom>
              <a:solidFill>
                <a:srgbClr val="8020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rot="10800000">
                <a:off x="1973295" y="814927"/>
                <a:ext cx="581400" cy="581400"/>
              </a:xfrm>
              <a:prstGeom prst="pie">
                <a:avLst>
                  <a:gd fmla="val 4028252" name="adj1"/>
                  <a:gd fmla="val 17183677"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1"/>
            <p:cNvGrpSpPr/>
            <p:nvPr/>
          </p:nvGrpSpPr>
          <p:grpSpPr>
            <a:xfrm rot="7200165">
              <a:off x="5229930" y="2804716"/>
              <a:ext cx="585011" cy="585536"/>
              <a:chOff x="1977085" y="811649"/>
              <a:chExt cx="588000" cy="588000"/>
            </a:xfrm>
          </p:grpSpPr>
          <p:sp>
            <p:nvSpPr>
              <p:cNvPr id="428" name="Google Shape;428;p31"/>
              <p:cNvSpPr/>
              <p:nvPr/>
            </p:nvSpPr>
            <p:spPr>
              <a:xfrm rot="39023">
                <a:off x="1980366" y="814930"/>
                <a:ext cx="581437" cy="581437"/>
              </a:xfrm>
              <a:prstGeom prst="pie">
                <a:avLst>
                  <a:gd fmla="val 6190354" name="adj1"/>
                  <a:gd fmla="val 14996165" name="adj2"/>
                </a:avLst>
              </a:prstGeom>
              <a:solidFill>
                <a:srgbClr val="B02C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rot="10800000">
                <a:off x="1980332" y="814963"/>
                <a:ext cx="581400" cy="581400"/>
              </a:xfrm>
              <a:prstGeom prst="pie">
                <a:avLst>
                  <a:gd fmla="val 4028252" name="adj1"/>
                  <a:gd fmla="val 17183677"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1"/>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431" name="Google Shape;431;p31"/>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432" name="Google Shape;432;p31"/>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FFC, I Choose You!</a:t>
            </a:r>
            <a:endParaRPr/>
          </a:p>
        </p:txBody>
      </p:sp>
      <p:grpSp>
        <p:nvGrpSpPr>
          <p:cNvPr id="439" name="Google Shape;439;p32"/>
          <p:cNvGrpSpPr/>
          <p:nvPr/>
        </p:nvGrpSpPr>
        <p:grpSpPr>
          <a:xfrm>
            <a:off x="870614" y="1317106"/>
            <a:ext cx="3795634" cy="3494308"/>
            <a:chOff x="2820225" y="891450"/>
            <a:chExt cx="3175200" cy="3175200"/>
          </a:xfrm>
        </p:grpSpPr>
        <p:sp>
          <p:nvSpPr>
            <p:cNvPr id="440" name="Google Shape;440;p32"/>
            <p:cNvSpPr/>
            <p:nvPr/>
          </p:nvSpPr>
          <p:spPr>
            <a:xfrm rot="10800000">
              <a:off x="2820225" y="891450"/>
              <a:ext cx="3175200" cy="3175200"/>
            </a:xfrm>
            <a:prstGeom prst="blockArc">
              <a:avLst>
                <a:gd fmla="val 5399801" name="adj1"/>
                <a:gd fmla="val 3012680" name="adj2"/>
                <a:gd fmla="val 6939" name="adj3"/>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rot="10800000">
              <a:off x="3175023" y="1179900"/>
              <a:ext cx="450600" cy="450600"/>
            </a:xfrm>
            <a:prstGeom prst="rtTriangl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2"/>
          <p:cNvGrpSpPr/>
          <p:nvPr/>
        </p:nvGrpSpPr>
        <p:grpSpPr>
          <a:xfrm>
            <a:off x="3632167" y="3002219"/>
            <a:ext cx="1592631" cy="1006627"/>
            <a:chOff x="5130375" y="2422675"/>
            <a:chExt cx="1332300" cy="914700"/>
          </a:xfrm>
        </p:grpSpPr>
        <p:sp>
          <p:nvSpPr>
            <p:cNvPr id="443" name="Google Shape;443;p32"/>
            <p:cNvSpPr/>
            <p:nvPr/>
          </p:nvSpPr>
          <p:spPr>
            <a:xfrm>
              <a:off x="5130375" y="2707675"/>
              <a:ext cx="1332300" cy="629700"/>
            </a:xfrm>
            <a:prstGeom prst="rect">
              <a:avLst/>
            </a:prstGeom>
            <a:solidFill>
              <a:srgbClr val="A72A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Different Sources may be targeted for deployment in unique ways.</a:t>
              </a:r>
              <a:endParaRPr>
                <a:solidFill>
                  <a:srgbClr val="FFFFFF"/>
                </a:solidFill>
              </a:endParaRPr>
            </a:p>
          </p:txBody>
        </p:sp>
        <p:sp>
          <p:nvSpPr>
            <p:cNvPr id="444" name="Google Shape;444;p32"/>
            <p:cNvSpPr/>
            <p:nvPr/>
          </p:nvSpPr>
          <p:spPr>
            <a:xfrm>
              <a:off x="5130375" y="2422675"/>
              <a:ext cx="1332300" cy="2850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Data Ingestion</a:t>
              </a:r>
              <a:endParaRPr sz="800">
                <a:solidFill>
                  <a:srgbClr val="FFFFFF"/>
                </a:solidFill>
              </a:endParaRPr>
            </a:p>
          </p:txBody>
        </p:sp>
      </p:grpSp>
      <p:grpSp>
        <p:nvGrpSpPr>
          <p:cNvPr id="445" name="Google Shape;445;p32"/>
          <p:cNvGrpSpPr/>
          <p:nvPr/>
        </p:nvGrpSpPr>
        <p:grpSpPr>
          <a:xfrm>
            <a:off x="2039536" y="1116595"/>
            <a:ext cx="1592631" cy="1006627"/>
            <a:chOff x="3798075" y="709250"/>
            <a:chExt cx="1332300" cy="914700"/>
          </a:xfrm>
        </p:grpSpPr>
        <p:sp>
          <p:nvSpPr>
            <p:cNvPr id="446" name="Google Shape;446;p32"/>
            <p:cNvSpPr/>
            <p:nvPr/>
          </p:nvSpPr>
          <p:spPr>
            <a:xfrm>
              <a:off x="3798075" y="994250"/>
              <a:ext cx="1332300" cy="629700"/>
            </a:xfrm>
            <a:prstGeom prst="rect">
              <a:avLst/>
            </a:prstGeom>
            <a:solidFill>
              <a:srgbClr val="A72A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Triage tooling is deployed as widely as possible</a:t>
              </a:r>
              <a:endParaRPr>
                <a:solidFill>
                  <a:srgbClr val="FFFFFF"/>
                </a:solidFill>
              </a:endParaRPr>
            </a:p>
          </p:txBody>
        </p:sp>
        <p:sp>
          <p:nvSpPr>
            <p:cNvPr id="447" name="Google Shape;447;p32"/>
            <p:cNvSpPr/>
            <p:nvPr/>
          </p:nvSpPr>
          <p:spPr>
            <a:xfrm>
              <a:off x="3798075" y="709250"/>
              <a:ext cx="1332300" cy="2850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Data Collection</a:t>
              </a:r>
              <a:endParaRPr sz="800">
                <a:solidFill>
                  <a:srgbClr val="FFFFFF"/>
                </a:solidFill>
              </a:endParaRPr>
            </a:p>
          </p:txBody>
        </p:sp>
      </p:grpSp>
      <p:grpSp>
        <p:nvGrpSpPr>
          <p:cNvPr id="448" name="Google Shape;448;p32"/>
          <p:cNvGrpSpPr/>
          <p:nvPr/>
        </p:nvGrpSpPr>
        <p:grpSpPr>
          <a:xfrm>
            <a:off x="446904" y="3002219"/>
            <a:ext cx="1592631" cy="1006627"/>
            <a:chOff x="2465775" y="2422675"/>
            <a:chExt cx="1332300" cy="914700"/>
          </a:xfrm>
        </p:grpSpPr>
        <p:sp>
          <p:nvSpPr>
            <p:cNvPr id="449" name="Google Shape;449;p32"/>
            <p:cNvSpPr/>
            <p:nvPr/>
          </p:nvSpPr>
          <p:spPr>
            <a:xfrm>
              <a:off x="2465775" y="2707675"/>
              <a:ext cx="1332300" cy="629700"/>
            </a:xfrm>
            <a:prstGeom prst="rect">
              <a:avLst/>
            </a:prstGeom>
            <a:solidFill>
              <a:srgbClr val="A72A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Continuous Visibility</a:t>
              </a:r>
              <a:endParaRPr>
                <a:solidFill>
                  <a:srgbClr val="FFFFFF"/>
                </a:solidFill>
              </a:endParaRPr>
            </a:p>
          </p:txBody>
        </p:sp>
        <p:sp>
          <p:nvSpPr>
            <p:cNvPr id="450" name="Google Shape;450;p32"/>
            <p:cNvSpPr/>
            <p:nvPr/>
          </p:nvSpPr>
          <p:spPr>
            <a:xfrm>
              <a:off x="2465775" y="2422675"/>
              <a:ext cx="1332300" cy="2850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FFF"/>
                  </a:solidFill>
                  <a:latin typeface="Roboto"/>
                  <a:ea typeface="Roboto"/>
                  <a:cs typeface="Roboto"/>
                  <a:sym typeface="Roboto"/>
                </a:rPr>
                <a:t>Agent deployment</a:t>
              </a:r>
              <a:endParaRPr sz="800">
                <a:solidFill>
                  <a:srgbClr val="FFFFFF"/>
                </a:solidFill>
              </a:endParaRPr>
            </a:p>
          </p:txBody>
        </p:sp>
      </p:grpSp>
      <p:pic>
        <p:nvPicPr>
          <p:cNvPr id="451" name="Google Shape;451;p32"/>
          <p:cNvPicPr preferRelativeResize="0"/>
          <p:nvPr/>
        </p:nvPicPr>
        <p:blipFill>
          <a:blip r:embed="rId3">
            <a:alphaModFix/>
          </a:blip>
          <a:stretch>
            <a:fillRect/>
          </a:stretch>
        </p:blipFill>
        <p:spPr>
          <a:xfrm>
            <a:off x="5792725" y="1846600"/>
            <a:ext cx="3189274" cy="212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3"/>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Analysis Workflow</a:t>
            </a:r>
            <a:endParaRPr/>
          </a:p>
        </p:txBody>
      </p:sp>
      <p:grpSp>
        <p:nvGrpSpPr>
          <p:cNvPr id="458" name="Google Shape;458;p33"/>
          <p:cNvGrpSpPr/>
          <p:nvPr/>
        </p:nvGrpSpPr>
        <p:grpSpPr>
          <a:xfrm>
            <a:off x="5695845" y="1342173"/>
            <a:ext cx="3182728" cy="3351391"/>
            <a:chOff x="5632317" y="1189775"/>
            <a:chExt cx="3305700" cy="3483050"/>
          </a:xfrm>
        </p:grpSpPr>
        <p:sp>
          <p:nvSpPr>
            <p:cNvPr id="459" name="Google Shape;459;p33"/>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Full Disk Forensics</a:t>
              </a:r>
              <a:endParaRPr>
                <a:solidFill>
                  <a:srgbClr val="FFFFFF"/>
                </a:solidFill>
                <a:latin typeface="Roboto"/>
                <a:ea typeface="Roboto"/>
                <a:cs typeface="Roboto"/>
                <a:sym typeface="Roboto"/>
              </a:endParaRPr>
            </a:p>
          </p:txBody>
        </p:sp>
        <p:sp>
          <p:nvSpPr>
            <p:cNvPr id="460" name="Google Shape;460;p33"/>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Dead Disk Forensics take serious time, but critical artifacts such as deleted logs or files can be carved out from here</a:t>
              </a:r>
              <a:endParaRPr sz="1200">
                <a:solidFill>
                  <a:schemeClr val="dk1"/>
                </a:solidFill>
                <a:latin typeface="Roboto"/>
                <a:ea typeface="Roboto"/>
                <a:cs typeface="Roboto"/>
                <a:sym typeface="Roboto"/>
              </a:endParaRPr>
            </a:p>
          </p:txBody>
        </p:sp>
      </p:grpSp>
      <p:grpSp>
        <p:nvGrpSpPr>
          <p:cNvPr id="461" name="Google Shape;461;p33"/>
          <p:cNvGrpSpPr/>
          <p:nvPr/>
        </p:nvGrpSpPr>
        <p:grpSpPr>
          <a:xfrm>
            <a:off x="273050" y="1342379"/>
            <a:ext cx="3414955" cy="3351184"/>
            <a:chOff x="0" y="1189989"/>
            <a:chExt cx="3546900" cy="3482836"/>
          </a:xfrm>
        </p:grpSpPr>
        <p:sp>
          <p:nvSpPr>
            <p:cNvPr id="462" name="Google Shape;462;p33"/>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463" name="Google Shape;463;p33"/>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464" name="Google Shape;464;p33"/>
          <p:cNvGrpSpPr/>
          <p:nvPr/>
        </p:nvGrpSpPr>
        <p:grpSpPr>
          <a:xfrm>
            <a:off x="3107730" y="1342173"/>
            <a:ext cx="3182728" cy="3351391"/>
            <a:chOff x="2944204" y="1189775"/>
            <a:chExt cx="3305700" cy="3483050"/>
          </a:xfrm>
        </p:grpSpPr>
        <p:sp>
          <p:nvSpPr>
            <p:cNvPr id="465" name="Google Shape;465;p33"/>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466" name="Google Shape;466;p33"/>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467" name="Google Shape;467;p33"/>
          <p:cNvGrpSpPr/>
          <p:nvPr/>
        </p:nvGrpSpPr>
        <p:grpSpPr>
          <a:xfrm>
            <a:off x="273050" y="1342379"/>
            <a:ext cx="3414955" cy="3351184"/>
            <a:chOff x="0" y="1189989"/>
            <a:chExt cx="3546900" cy="3482836"/>
          </a:xfrm>
        </p:grpSpPr>
        <p:sp>
          <p:nvSpPr>
            <p:cNvPr id="468" name="Google Shape;468;p33"/>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Triage Data Analysis</a:t>
              </a:r>
              <a:endParaRPr>
                <a:solidFill>
                  <a:srgbClr val="FFFFFF"/>
                </a:solidFill>
                <a:latin typeface="Roboto"/>
                <a:ea typeface="Roboto"/>
                <a:cs typeface="Roboto"/>
                <a:sym typeface="Roboto"/>
              </a:endParaRPr>
            </a:p>
          </p:txBody>
        </p:sp>
        <p:sp>
          <p:nvSpPr>
            <p:cNvPr id="469" name="Google Shape;469;p33"/>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Analysis on data from Triage Tooling. Broad Strokes and Finite Details are both carved out from this data</a:t>
              </a:r>
              <a:endParaRPr sz="1200">
                <a:solidFill>
                  <a:schemeClr val="dk1"/>
                </a:solidFill>
                <a:latin typeface="Roboto"/>
                <a:ea typeface="Roboto"/>
                <a:cs typeface="Roboto"/>
                <a:sym typeface="Roboto"/>
              </a:endParaRPr>
            </a:p>
          </p:txBody>
        </p:sp>
      </p:grpSp>
      <p:grpSp>
        <p:nvGrpSpPr>
          <p:cNvPr id="470" name="Google Shape;470;p33"/>
          <p:cNvGrpSpPr/>
          <p:nvPr/>
        </p:nvGrpSpPr>
        <p:grpSpPr>
          <a:xfrm>
            <a:off x="3107730" y="1342173"/>
            <a:ext cx="3182728" cy="3351391"/>
            <a:chOff x="2944204" y="1189775"/>
            <a:chExt cx="3305700" cy="3483050"/>
          </a:xfrm>
        </p:grpSpPr>
        <p:sp>
          <p:nvSpPr>
            <p:cNvPr id="471" name="Google Shape;471;p33"/>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Live Host-Based Analysis</a:t>
              </a:r>
              <a:endParaRPr>
                <a:solidFill>
                  <a:srgbClr val="FFFFFF"/>
                </a:solidFill>
                <a:latin typeface="Roboto"/>
                <a:ea typeface="Roboto"/>
                <a:cs typeface="Roboto"/>
                <a:sym typeface="Roboto"/>
              </a:endParaRPr>
            </a:p>
          </p:txBody>
        </p:sp>
        <p:sp>
          <p:nvSpPr>
            <p:cNvPr id="472" name="Google Shape;472;p33"/>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Remoting into live systems to grab any remaining artifacts or to cordon them from the rest of the environment</a:t>
              </a:r>
              <a:endParaRPr sz="1200">
                <a:solidFill>
                  <a:schemeClr val="dk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4"/>
          <p:cNvSpPr txBox="1"/>
          <p:nvPr>
            <p:ph idx="1" type="body"/>
          </p:nvPr>
        </p:nvSpPr>
        <p:spPr>
          <a:xfrm>
            <a:off x="290556" y="1376363"/>
            <a:ext cx="8588400" cy="3187800"/>
          </a:xfrm>
          <a:prstGeom prst="rect">
            <a:avLst/>
          </a:prstGeom>
        </p:spPr>
        <p:txBody>
          <a:bodyPr anchorCtr="0" anchor="t" bIns="45700" lIns="91425" spcFirstLastPara="1" rIns="91425" wrap="square" tIns="45700">
            <a:normAutofit/>
          </a:bodyPr>
          <a:lstStyle/>
          <a:p>
            <a:pPr indent="0" lvl="0" marL="0" rtl="0" algn="l">
              <a:spcBef>
                <a:spcPts val="800"/>
              </a:spcBef>
              <a:spcAft>
                <a:spcPts val="0"/>
              </a:spcAft>
              <a:buNone/>
            </a:pPr>
            <a:r>
              <a:t/>
            </a:r>
            <a:endParaRPr/>
          </a:p>
        </p:txBody>
      </p:sp>
      <p:sp>
        <p:nvSpPr>
          <p:cNvPr id="479" name="Google Shape;479;p34"/>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I spy with my little eye a Threat Actor!</a:t>
            </a:r>
            <a:endParaRPr/>
          </a:p>
        </p:txBody>
      </p:sp>
      <p:pic>
        <p:nvPicPr>
          <p:cNvPr id="480" name="Google Shape;480;p34"/>
          <p:cNvPicPr preferRelativeResize="0"/>
          <p:nvPr/>
        </p:nvPicPr>
        <p:blipFill>
          <a:blip r:embed="rId3">
            <a:alphaModFix/>
          </a:blip>
          <a:stretch>
            <a:fillRect/>
          </a:stretch>
        </p:blipFill>
        <p:spPr>
          <a:xfrm>
            <a:off x="1412725" y="972300"/>
            <a:ext cx="6344049" cy="399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5"/>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Analysis Workflow</a:t>
            </a:r>
            <a:endParaRPr/>
          </a:p>
        </p:txBody>
      </p:sp>
      <p:grpSp>
        <p:nvGrpSpPr>
          <p:cNvPr id="487" name="Google Shape;487;p35"/>
          <p:cNvGrpSpPr/>
          <p:nvPr/>
        </p:nvGrpSpPr>
        <p:grpSpPr>
          <a:xfrm>
            <a:off x="5695845" y="1342173"/>
            <a:ext cx="3182728" cy="3351391"/>
            <a:chOff x="5632317" y="1189775"/>
            <a:chExt cx="3305700" cy="3483050"/>
          </a:xfrm>
        </p:grpSpPr>
        <p:sp>
          <p:nvSpPr>
            <p:cNvPr id="488" name="Google Shape;488;p35"/>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Full Disk Forensics</a:t>
              </a:r>
              <a:endParaRPr>
                <a:solidFill>
                  <a:srgbClr val="FFFFFF"/>
                </a:solidFill>
                <a:latin typeface="Roboto"/>
                <a:ea typeface="Roboto"/>
                <a:cs typeface="Roboto"/>
                <a:sym typeface="Roboto"/>
              </a:endParaRPr>
            </a:p>
          </p:txBody>
        </p:sp>
        <p:sp>
          <p:nvSpPr>
            <p:cNvPr id="489" name="Google Shape;489;p35"/>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Dead Disk Forensics take serious time, but critical artifacts such as deleted logs or files can be carved out from here</a:t>
              </a:r>
              <a:endParaRPr sz="1200">
                <a:solidFill>
                  <a:schemeClr val="dk1"/>
                </a:solidFill>
                <a:latin typeface="Roboto"/>
                <a:ea typeface="Roboto"/>
                <a:cs typeface="Roboto"/>
                <a:sym typeface="Roboto"/>
              </a:endParaRPr>
            </a:p>
          </p:txBody>
        </p:sp>
      </p:grpSp>
      <p:grpSp>
        <p:nvGrpSpPr>
          <p:cNvPr id="490" name="Google Shape;490;p35"/>
          <p:cNvGrpSpPr/>
          <p:nvPr/>
        </p:nvGrpSpPr>
        <p:grpSpPr>
          <a:xfrm>
            <a:off x="273050" y="1342379"/>
            <a:ext cx="3414955" cy="3351184"/>
            <a:chOff x="0" y="1189989"/>
            <a:chExt cx="3546900" cy="3482836"/>
          </a:xfrm>
        </p:grpSpPr>
        <p:sp>
          <p:nvSpPr>
            <p:cNvPr id="491" name="Google Shape;491;p35"/>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492" name="Google Shape;492;p35"/>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493" name="Google Shape;493;p35"/>
          <p:cNvGrpSpPr/>
          <p:nvPr/>
        </p:nvGrpSpPr>
        <p:grpSpPr>
          <a:xfrm>
            <a:off x="3107730" y="1342173"/>
            <a:ext cx="3182728" cy="3351391"/>
            <a:chOff x="2944204" y="1189775"/>
            <a:chExt cx="3305700" cy="3483050"/>
          </a:xfrm>
        </p:grpSpPr>
        <p:sp>
          <p:nvSpPr>
            <p:cNvPr id="494" name="Google Shape;494;p35"/>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495" name="Google Shape;495;p35"/>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496" name="Google Shape;496;p35"/>
          <p:cNvGrpSpPr/>
          <p:nvPr/>
        </p:nvGrpSpPr>
        <p:grpSpPr>
          <a:xfrm>
            <a:off x="273050" y="1342379"/>
            <a:ext cx="3414955" cy="3351184"/>
            <a:chOff x="0" y="1189989"/>
            <a:chExt cx="3546900" cy="3482836"/>
          </a:xfrm>
        </p:grpSpPr>
        <p:sp>
          <p:nvSpPr>
            <p:cNvPr id="497" name="Google Shape;497;p35"/>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Triage Data Analysis</a:t>
              </a:r>
              <a:endParaRPr>
                <a:solidFill>
                  <a:srgbClr val="FFFFFF"/>
                </a:solidFill>
                <a:latin typeface="Roboto"/>
                <a:ea typeface="Roboto"/>
                <a:cs typeface="Roboto"/>
                <a:sym typeface="Roboto"/>
              </a:endParaRPr>
            </a:p>
          </p:txBody>
        </p:sp>
        <p:sp>
          <p:nvSpPr>
            <p:cNvPr id="498" name="Google Shape;498;p35"/>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Analysis on data from Triage Tooling. Broad Strokes and Finite Details are both carved out from this data</a:t>
              </a:r>
              <a:endParaRPr sz="1200">
                <a:solidFill>
                  <a:schemeClr val="dk1"/>
                </a:solidFill>
                <a:latin typeface="Roboto"/>
                <a:ea typeface="Roboto"/>
                <a:cs typeface="Roboto"/>
                <a:sym typeface="Roboto"/>
              </a:endParaRPr>
            </a:p>
          </p:txBody>
        </p:sp>
      </p:grpSp>
      <p:grpSp>
        <p:nvGrpSpPr>
          <p:cNvPr id="499" name="Google Shape;499;p35"/>
          <p:cNvGrpSpPr/>
          <p:nvPr/>
        </p:nvGrpSpPr>
        <p:grpSpPr>
          <a:xfrm>
            <a:off x="3107730" y="1342173"/>
            <a:ext cx="3182728" cy="3351391"/>
            <a:chOff x="2944204" y="1189775"/>
            <a:chExt cx="3305700" cy="3483050"/>
          </a:xfrm>
        </p:grpSpPr>
        <p:sp>
          <p:nvSpPr>
            <p:cNvPr id="500" name="Google Shape;500;p35"/>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Live Host-Based Analysis</a:t>
              </a:r>
              <a:endParaRPr>
                <a:solidFill>
                  <a:srgbClr val="FFFFFF"/>
                </a:solidFill>
                <a:latin typeface="Roboto"/>
                <a:ea typeface="Roboto"/>
                <a:cs typeface="Roboto"/>
                <a:sym typeface="Roboto"/>
              </a:endParaRPr>
            </a:p>
          </p:txBody>
        </p:sp>
        <p:sp>
          <p:nvSpPr>
            <p:cNvPr id="501" name="Google Shape;501;p35"/>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Remoting into live systems to grab any remaining artifacts or to cordon them from the rest of the environment</a:t>
              </a:r>
              <a:endParaRPr sz="1200">
                <a:solidFill>
                  <a:schemeClr val="dk1"/>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6"/>
          <p:cNvSpPr txBox="1"/>
          <p:nvPr>
            <p:ph idx="1" type="body"/>
          </p:nvPr>
        </p:nvSpPr>
        <p:spPr>
          <a:xfrm>
            <a:off x="290556" y="1376363"/>
            <a:ext cx="8588400" cy="3187800"/>
          </a:xfrm>
          <a:prstGeom prst="rect">
            <a:avLst/>
          </a:prstGeom>
        </p:spPr>
        <p:txBody>
          <a:bodyPr anchorCtr="0" anchor="t" bIns="45700" lIns="91425" spcFirstLastPara="1" rIns="91425" wrap="square" tIns="45700">
            <a:normAutofit/>
          </a:bodyPr>
          <a:lstStyle/>
          <a:p>
            <a:pPr indent="0" lvl="0" marL="0" rtl="0" algn="l">
              <a:spcBef>
                <a:spcPts val="800"/>
              </a:spcBef>
              <a:spcAft>
                <a:spcPts val="0"/>
              </a:spcAft>
              <a:buNone/>
            </a:pPr>
            <a:r>
              <a:t/>
            </a:r>
            <a:endParaRPr/>
          </a:p>
        </p:txBody>
      </p:sp>
      <p:sp>
        <p:nvSpPr>
          <p:cNvPr id="508" name="Google Shape;508;p36"/>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Shhh, I’m hunting wabbits</a:t>
            </a:r>
            <a:endParaRPr/>
          </a:p>
        </p:txBody>
      </p:sp>
      <p:pic>
        <p:nvPicPr>
          <p:cNvPr id="509" name="Google Shape;509;p36"/>
          <p:cNvPicPr preferRelativeResize="0"/>
          <p:nvPr/>
        </p:nvPicPr>
        <p:blipFill>
          <a:blip r:embed="rId3">
            <a:alphaModFix/>
          </a:blip>
          <a:stretch>
            <a:fillRect/>
          </a:stretch>
        </p:blipFill>
        <p:spPr>
          <a:xfrm>
            <a:off x="1244862" y="1252625"/>
            <a:ext cx="6654274" cy="3743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7"/>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Analysis Workflow</a:t>
            </a:r>
            <a:endParaRPr/>
          </a:p>
        </p:txBody>
      </p:sp>
      <p:grpSp>
        <p:nvGrpSpPr>
          <p:cNvPr id="516" name="Google Shape;516;p37"/>
          <p:cNvGrpSpPr/>
          <p:nvPr/>
        </p:nvGrpSpPr>
        <p:grpSpPr>
          <a:xfrm>
            <a:off x="5695845" y="1342173"/>
            <a:ext cx="3182728" cy="3351391"/>
            <a:chOff x="5632317" y="1189775"/>
            <a:chExt cx="3305700" cy="3483050"/>
          </a:xfrm>
        </p:grpSpPr>
        <p:sp>
          <p:nvSpPr>
            <p:cNvPr id="517" name="Google Shape;517;p37"/>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Full Disk Forensics</a:t>
              </a:r>
              <a:endParaRPr>
                <a:solidFill>
                  <a:srgbClr val="FFFFFF"/>
                </a:solidFill>
                <a:latin typeface="Roboto"/>
                <a:ea typeface="Roboto"/>
                <a:cs typeface="Roboto"/>
                <a:sym typeface="Roboto"/>
              </a:endParaRPr>
            </a:p>
          </p:txBody>
        </p:sp>
        <p:sp>
          <p:nvSpPr>
            <p:cNvPr id="518" name="Google Shape;518;p37"/>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Dead Disk Forensics take serious time, but critical artifacts such as deleted logs or files can be carved out from here</a:t>
              </a:r>
              <a:endParaRPr sz="1200">
                <a:solidFill>
                  <a:schemeClr val="dk1"/>
                </a:solidFill>
                <a:latin typeface="Roboto"/>
                <a:ea typeface="Roboto"/>
                <a:cs typeface="Roboto"/>
                <a:sym typeface="Roboto"/>
              </a:endParaRPr>
            </a:p>
          </p:txBody>
        </p:sp>
      </p:grpSp>
      <p:grpSp>
        <p:nvGrpSpPr>
          <p:cNvPr id="519" name="Google Shape;519;p37"/>
          <p:cNvGrpSpPr/>
          <p:nvPr/>
        </p:nvGrpSpPr>
        <p:grpSpPr>
          <a:xfrm>
            <a:off x="273050" y="1342379"/>
            <a:ext cx="3414955" cy="3351184"/>
            <a:chOff x="0" y="1189989"/>
            <a:chExt cx="3546900" cy="3482836"/>
          </a:xfrm>
        </p:grpSpPr>
        <p:sp>
          <p:nvSpPr>
            <p:cNvPr id="520" name="Google Shape;520;p37"/>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521" name="Google Shape;521;p37"/>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522" name="Google Shape;522;p37"/>
          <p:cNvGrpSpPr/>
          <p:nvPr/>
        </p:nvGrpSpPr>
        <p:grpSpPr>
          <a:xfrm>
            <a:off x="3107730" y="1342173"/>
            <a:ext cx="3182728" cy="3351391"/>
            <a:chOff x="2944204" y="1189775"/>
            <a:chExt cx="3305700" cy="3483050"/>
          </a:xfrm>
        </p:grpSpPr>
        <p:sp>
          <p:nvSpPr>
            <p:cNvPr id="523" name="Google Shape;523;p37"/>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524" name="Google Shape;524;p37"/>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525" name="Google Shape;525;p37"/>
          <p:cNvGrpSpPr/>
          <p:nvPr/>
        </p:nvGrpSpPr>
        <p:grpSpPr>
          <a:xfrm>
            <a:off x="273050" y="1342379"/>
            <a:ext cx="3414955" cy="3351184"/>
            <a:chOff x="0" y="1189989"/>
            <a:chExt cx="3546900" cy="3482836"/>
          </a:xfrm>
        </p:grpSpPr>
        <p:sp>
          <p:nvSpPr>
            <p:cNvPr id="526" name="Google Shape;526;p37"/>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Triage Data Analysis</a:t>
              </a:r>
              <a:endParaRPr>
                <a:solidFill>
                  <a:srgbClr val="FFFFFF"/>
                </a:solidFill>
                <a:latin typeface="Roboto"/>
                <a:ea typeface="Roboto"/>
                <a:cs typeface="Roboto"/>
                <a:sym typeface="Roboto"/>
              </a:endParaRPr>
            </a:p>
          </p:txBody>
        </p:sp>
        <p:sp>
          <p:nvSpPr>
            <p:cNvPr id="527" name="Google Shape;527;p37"/>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Analysis on data from Triage Tooling. Broad Strokes and Finite Details are both carved out from this data</a:t>
              </a:r>
              <a:endParaRPr sz="1200">
                <a:solidFill>
                  <a:schemeClr val="dk1"/>
                </a:solidFill>
                <a:latin typeface="Roboto"/>
                <a:ea typeface="Roboto"/>
                <a:cs typeface="Roboto"/>
                <a:sym typeface="Roboto"/>
              </a:endParaRPr>
            </a:p>
          </p:txBody>
        </p:sp>
      </p:grpSp>
      <p:grpSp>
        <p:nvGrpSpPr>
          <p:cNvPr id="528" name="Google Shape;528;p37"/>
          <p:cNvGrpSpPr/>
          <p:nvPr/>
        </p:nvGrpSpPr>
        <p:grpSpPr>
          <a:xfrm>
            <a:off x="3107730" y="1342173"/>
            <a:ext cx="3182728" cy="3351391"/>
            <a:chOff x="2944204" y="1189775"/>
            <a:chExt cx="3305700" cy="3483050"/>
          </a:xfrm>
        </p:grpSpPr>
        <p:sp>
          <p:nvSpPr>
            <p:cNvPr id="529" name="Google Shape;529;p37"/>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Live Host-Based Analysis</a:t>
              </a:r>
              <a:endParaRPr>
                <a:solidFill>
                  <a:srgbClr val="FFFFFF"/>
                </a:solidFill>
                <a:latin typeface="Roboto"/>
                <a:ea typeface="Roboto"/>
                <a:cs typeface="Roboto"/>
                <a:sym typeface="Roboto"/>
              </a:endParaRPr>
            </a:p>
          </p:txBody>
        </p:sp>
        <p:sp>
          <p:nvSpPr>
            <p:cNvPr id="530" name="Google Shape;530;p37"/>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Roboto"/>
                  <a:ea typeface="Roboto"/>
                  <a:cs typeface="Roboto"/>
                  <a:sym typeface="Roboto"/>
                </a:rPr>
                <a:t>Remoting into live systems to grab any remaining artifacts or to cordon them from the rest of the environment</a:t>
              </a:r>
              <a:endParaRPr sz="1200">
                <a:solidFill>
                  <a:schemeClr val="dk1"/>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8"/>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Needle in a metric ton of haystacks</a:t>
            </a:r>
            <a:endParaRPr/>
          </a:p>
        </p:txBody>
      </p:sp>
      <p:pic>
        <p:nvPicPr>
          <p:cNvPr id="537" name="Google Shape;537;p38"/>
          <p:cNvPicPr preferRelativeResize="0"/>
          <p:nvPr/>
        </p:nvPicPr>
        <p:blipFill>
          <a:blip r:embed="rId3">
            <a:alphaModFix/>
          </a:blip>
          <a:stretch>
            <a:fillRect/>
          </a:stretch>
        </p:blipFill>
        <p:spPr>
          <a:xfrm>
            <a:off x="1636350" y="944625"/>
            <a:ext cx="5662950" cy="407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9"/>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1100"/>
              <a:buFont typeface="Arial"/>
              <a:buNone/>
            </a:pPr>
            <a:r>
              <a:rPr lang="en-US">
                <a:solidFill>
                  <a:schemeClr val="dk1"/>
                </a:solidFill>
              </a:rPr>
              <a:t>I Say Hello, You Say Goodbye</a:t>
            </a:r>
            <a:endParaRPr>
              <a:solidFill>
                <a:schemeClr val="dk1"/>
              </a:solidFill>
            </a:endParaRPr>
          </a:p>
          <a:p>
            <a:pPr indent="0" lvl="0" marL="0" rtl="0" algn="l">
              <a:spcBef>
                <a:spcPts val="0"/>
              </a:spcBef>
              <a:spcAft>
                <a:spcPts val="0"/>
              </a:spcAft>
              <a:buNone/>
            </a:pPr>
            <a:r>
              <a:t/>
            </a:r>
            <a:endParaRPr/>
          </a:p>
        </p:txBody>
      </p:sp>
      <p:grpSp>
        <p:nvGrpSpPr>
          <p:cNvPr id="544" name="Google Shape;544;p39"/>
          <p:cNvGrpSpPr/>
          <p:nvPr/>
        </p:nvGrpSpPr>
        <p:grpSpPr>
          <a:xfrm>
            <a:off x="1226088" y="1359432"/>
            <a:ext cx="3339000" cy="3339000"/>
            <a:chOff x="2902488" y="902232"/>
            <a:chExt cx="3339000" cy="3339000"/>
          </a:xfrm>
        </p:grpSpPr>
        <p:sp>
          <p:nvSpPr>
            <p:cNvPr id="545" name="Google Shape;545;p39"/>
            <p:cNvSpPr/>
            <p:nvPr/>
          </p:nvSpPr>
          <p:spPr>
            <a:xfrm rot="-5400000">
              <a:off x="2902488" y="902232"/>
              <a:ext cx="3339000" cy="3339000"/>
            </a:xfrm>
            <a:prstGeom prst="ellipse">
              <a:avLst/>
            </a:prstGeom>
            <a:noFill/>
            <a:ln cap="flat" cmpd="sng" w="19050">
              <a:solidFill>
                <a:srgbClr val="B02C2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3123875" y="1123625"/>
              <a:ext cx="2896500" cy="2896200"/>
            </a:xfrm>
            <a:prstGeom prst="pie">
              <a:avLst>
                <a:gd fmla="val 2689583" name="adj1"/>
                <a:gd fmla="val 13510993" name="adj2"/>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9"/>
          <p:cNvGrpSpPr/>
          <p:nvPr/>
        </p:nvGrpSpPr>
        <p:grpSpPr>
          <a:xfrm>
            <a:off x="1987638" y="2120982"/>
            <a:ext cx="1815900" cy="1815900"/>
            <a:chOff x="3664038" y="1663782"/>
            <a:chExt cx="1815900" cy="1815900"/>
          </a:xfrm>
        </p:grpSpPr>
        <p:sp>
          <p:nvSpPr>
            <p:cNvPr id="548" name="Google Shape;548;p39"/>
            <p:cNvSpPr/>
            <p:nvPr/>
          </p:nvSpPr>
          <p:spPr>
            <a:xfrm>
              <a:off x="3664038" y="1663782"/>
              <a:ext cx="1815900" cy="1815900"/>
            </a:xfrm>
            <a:prstGeom prst="ellipse">
              <a:avLst/>
            </a:prstGeom>
            <a:solidFill>
              <a:srgbClr val="A72A1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a:solidFill>
                    <a:srgbClr val="FFFFFF"/>
                  </a:solidFill>
                  <a:latin typeface="Roboto"/>
                  <a:ea typeface="Roboto"/>
                  <a:cs typeface="Roboto"/>
                  <a:sym typeface="Roboto"/>
                </a:rPr>
                <a:t>The main goal is to get the TA out</a:t>
              </a:r>
              <a:endParaRPr b="1">
                <a:solidFill>
                  <a:srgbClr val="FFFFFF"/>
                </a:solidFill>
                <a:latin typeface="Roboto"/>
                <a:ea typeface="Roboto"/>
                <a:cs typeface="Roboto"/>
                <a:sym typeface="Roboto"/>
              </a:endParaRPr>
            </a:p>
          </p:txBody>
        </p:sp>
      </p:grpSp>
      <p:grpSp>
        <p:nvGrpSpPr>
          <p:cNvPr id="550" name="Google Shape;550;p39"/>
          <p:cNvGrpSpPr/>
          <p:nvPr/>
        </p:nvGrpSpPr>
        <p:grpSpPr>
          <a:xfrm>
            <a:off x="1183473" y="1311171"/>
            <a:ext cx="1068600" cy="1068600"/>
            <a:chOff x="2859873" y="853971"/>
            <a:chExt cx="1068600" cy="1068600"/>
          </a:xfrm>
        </p:grpSpPr>
        <p:sp>
          <p:nvSpPr>
            <p:cNvPr id="551" name="Google Shape;551;p39"/>
            <p:cNvSpPr/>
            <p:nvPr/>
          </p:nvSpPr>
          <p:spPr>
            <a:xfrm>
              <a:off x="2859873" y="853971"/>
              <a:ext cx="1068600" cy="1068600"/>
            </a:xfrm>
            <a:prstGeom prst="ellips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txBox="1"/>
            <p:nvPr/>
          </p:nvSpPr>
          <p:spPr>
            <a:xfrm>
              <a:off x="3012800" y="102219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800">
                  <a:solidFill>
                    <a:srgbClr val="FFFFFF"/>
                  </a:solidFill>
                  <a:latin typeface="Roboto"/>
                  <a:ea typeface="Roboto"/>
                  <a:cs typeface="Roboto"/>
                  <a:sym typeface="Roboto"/>
                </a:rPr>
                <a:t>Tracking lateral movement, persistence, backdoors, etc</a:t>
              </a:r>
              <a:endParaRPr sz="800">
                <a:solidFill>
                  <a:srgbClr val="FFFFFF"/>
                </a:solidFill>
                <a:latin typeface="Roboto"/>
                <a:ea typeface="Roboto"/>
                <a:cs typeface="Roboto"/>
                <a:sym typeface="Roboto"/>
              </a:endParaRPr>
            </a:p>
          </p:txBody>
        </p:sp>
      </p:grpSp>
      <p:grpSp>
        <p:nvGrpSpPr>
          <p:cNvPr id="553" name="Google Shape;553;p39"/>
          <p:cNvGrpSpPr/>
          <p:nvPr/>
        </p:nvGrpSpPr>
        <p:grpSpPr>
          <a:xfrm>
            <a:off x="3538048" y="3691478"/>
            <a:ext cx="1068600" cy="1068600"/>
            <a:chOff x="5214448" y="3234278"/>
            <a:chExt cx="1068600" cy="1068600"/>
          </a:xfrm>
        </p:grpSpPr>
        <p:sp>
          <p:nvSpPr>
            <p:cNvPr id="554" name="Google Shape;554;p39"/>
            <p:cNvSpPr/>
            <p:nvPr/>
          </p:nvSpPr>
          <p:spPr>
            <a:xfrm>
              <a:off x="5214448" y="3234278"/>
              <a:ext cx="1068600" cy="1068600"/>
            </a:xfrm>
            <a:prstGeom prst="ellips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800">
                  <a:solidFill>
                    <a:srgbClr val="FFFFFF"/>
                  </a:solidFill>
                  <a:latin typeface="Roboto"/>
                  <a:ea typeface="Roboto"/>
                  <a:cs typeface="Roboto"/>
                  <a:sym typeface="Roboto"/>
                </a:rPr>
                <a:t>Analysis is where you track the TA and lock them out</a:t>
              </a:r>
              <a:endParaRPr sz="800">
                <a:solidFill>
                  <a:srgbClr val="FFFFFF"/>
                </a:solidFill>
                <a:latin typeface="Roboto"/>
                <a:ea typeface="Roboto"/>
                <a:cs typeface="Roboto"/>
                <a:sym typeface="Roboto"/>
              </a:endParaRPr>
            </a:p>
          </p:txBody>
        </p:sp>
      </p:grpSp>
      <p:pic>
        <p:nvPicPr>
          <p:cNvPr id="556" name="Google Shape;556;p39"/>
          <p:cNvPicPr preferRelativeResize="0"/>
          <p:nvPr/>
        </p:nvPicPr>
        <p:blipFill>
          <a:blip r:embed="rId3">
            <a:alphaModFix/>
          </a:blip>
          <a:stretch>
            <a:fillRect/>
          </a:stretch>
        </p:blipFill>
        <p:spPr>
          <a:xfrm>
            <a:off x="6245999" y="1359425"/>
            <a:ext cx="1959525" cy="3339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idx="11" type="ftr"/>
          </p:nvPr>
        </p:nvSpPr>
        <p:spPr>
          <a:xfrm>
            <a:off x="290556" y="4715988"/>
            <a:ext cx="8097600" cy="273900"/>
          </a:xfrm>
          <a:prstGeom prst="rect">
            <a:avLst/>
          </a:prstGeom>
          <a:noFill/>
          <a:ln>
            <a:noFill/>
          </a:ln>
        </p:spPr>
        <p:txBody>
          <a:bodyPr anchorCtr="0" anchor="b" bIns="45700" lIns="90000" spcFirstLastPara="1" rIns="91425" wrap="square" tIns="45700">
            <a:noAutofit/>
          </a:bodyPr>
          <a:lstStyle/>
          <a:p>
            <a:pPr indent="0" lvl="0" marL="0" rtl="0" algn="l">
              <a:lnSpc>
                <a:spcPct val="100000"/>
              </a:lnSpc>
              <a:spcBef>
                <a:spcPts val="0"/>
              </a:spcBef>
              <a:spcAft>
                <a:spcPts val="0"/>
              </a:spcAft>
              <a:buClr>
                <a:schemeClr val="lt1"/>
              </a:buClr>
              <a:buSzPts val="600"/>
              <a:buFont typeface="Karla"/>
              <a:buNone/>
            </a:pPr>
            <a:r>
              <a:rPr lang="en-US"/>
              <a:t>©2022 CROWDSTRIKE, INC. ALL RIGHTS RESERVED.</a:t>
            </a:r>
            <a:endParaRPr/>
          </a:p>
        </p:txBody>
      </p:sp>
      <p:sp>
        <p:nvSpPr>
          <p:cNvPr id="243" name="Google Shape;243;p22"/>
          <p:cNvSpPr txBox="1"/>
          <p:nvPr>
            <p:ph type="title"/>
          </p:nvPr>
        </p:nvSpPr>
        <p:spPr>
          <a:xfrm>
            <a:off x="290557" y="550030"/>
            <a:ext cx="8588400" cy="70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1800"/>
              <a:buFont typeface="Questrial"/>
              <a:buNone/>
            </a:pPr>
            <a:r>
              <a:rPr lang="en-US"/>
              <a:t>About Me</a:t>
            </a:r>
            <a:endParaRPr/>
          </a:p>
        </p:txBody>
      </p:sp>
      <p:sp>
        <p:nvSpPr>
          <p:cNvPr id="244" name="Google Shape;244;p22"/>
          <p:cNvSpPr/>
          <p:nvPr/>
        </p:nvSpPr>
        <p:spPr>
          <a:xfrm flipH="1" rot="1007153">
            <a:off x="6940269" y="2786598"/>
            <a:ext cx="1292262" cy="6844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rot="-1007153">
            <a:off x="5759906" y="2786598"/>
            <a:ext cx="1292262" cy="6844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flipH="1" rot="1007153">
            <a:off x="4564736" y="2786598"/>
            <a:ext cx="1292262" cy="6844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rot="-1007153">
            <a:off x="3384373" y="2786598"/>
            <a:ext cx="1292262" cy="6844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flipH="1" rot="1007153">
            <a:off x="2193957" y="2786598"/>
            <a:ext cx="1292262" cy="68448"/>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22"/>
          <p:cNvGrpSpPr/>
          <p:nvPr/>
        </p:nvGrpSpPr>
        <p:grpSpPr>
          <a:xfrm>
            <a:off x="2454992" y="2858380"/>
            <a:ext cx="1977655" cy="1455198"/>
            <a:chOff x="2683803" y="2543425"/>
            <a:chExt cx="1712700" cy="1230715"/>
          </a:xfrm>
        </p:grpSpPr>
        <p:sp>
          <p:nvSpPr>
            <p:cNvPr id="250" name="Google Shape;250;p22"/>
            <p:cNvSpPr txBox="1"/>
            <p:nvPr/>
          </p:nvSpPr>
          <p:spPr>
            <a:xfrm>
              <a:off x="3191705"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A72A1E"/>
                  </a:solidFill>
                  <a:latin typeface="Roboto"/>
                  <a:ea typeface="Roboto"/>
                  <a:cs typeface="Roboto"/>
                  <a:sym typeface="Roboto"/>
                </a:rPr>
                <a:t>2018</a:t>
              </a:r>
              <a:endParaRPr b="1" sz="800">
                <a:solidFill>
                  <a:srgbClr val="A72A1E"/>
                </a:solidFill>
                <a:latin typeface="Roboto"/>
                <a:ea typeface="Roboto"/>
                <a:cs typeface="Roboto"/>
                <a:sym typeface="Roboto"/>
              </a:endParaRPr>
            </a:p>
          </p:txBody>
        </p:sp>
        <p:sp>
          <p:nvSpPr>
            <p:cNvPr id="251" name="Google Shape;251;p22"/>
            <p:cNvSpPr/>
            <p:nvPr/>
          </p:nvSpPr>
          <p:spPr>
            <a:xfrm rot="-1789476">
              <a:off x="3457142" y="2572699"/>
              <a:ext cx="160451" cy="160451"/>
            </a:xfrm>
            <a:prstGeom prst="ellipse">
              <a:avLst/>
            </a:prstGeom>
            <a:solidFill>
              <a:srgbClr val="FFFFFF"/>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2683803" y="3070640"/>
              <a:ext cx="1712700" cy="703500"/>
            </a:xfrm>
            <a:prstGeom prst="roundRect">
              <a:avLst>
                <a:gd fmla="val 4485"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3" name="Google Shape;253;p22"/>
            <p:cNvSpPr txBox="1"/>
            <p:nvPr/>
          </p:nvSpPr>
          <p:spPr>
            <a:xfrm>
              <a:off x="2728053" y="3107840"/>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800">
                  <a:solidFill>
                    <a:srgbClr val="FFFFFF"/>
                  </a:solidFill>
                  <a:latin typeface="Roboto"/>
                  <a:ea typeface="Roboto"/>
                  <a:cs typeface="Roboto"/>
                  <a:sym typeface="Roboto"/>
                </a:rPr>
                <a:t>Kaiser Permanente</a:t>
              </a:r>
              <a:br>
                <a:rPr lang="en-US" sz="800">
                  <a:solidFill>
                    <a:srgbClr val="FFFFFF"/>
                  </a:solidFill>
                  <a:latin typeface="Roboto"/>
                  <a:ea typeface="Roboto"/>
                  <a:cs typeface="Roboto"/>
                  <a:sym typeface="Roboto"/>
                </a:rPr>
              </a:br>
              <a:r>
                <a:rPr lang="en-US" sz="800">
                  <a:solidFill>
                    <a:srgbClr val="FFFFFF"/>
                  </a:solidFill>
                  <a:latin typeface="Roboto"/>
                  <a:ea typeface="Roboto"/>
                  <a:cs typeface="Roboto"/>
                  <a:sym typeface="Roboto"/>
                </a:rPr>
                <a:t>E-Discovery</a:t>
              </a:r>
              <a:br>
                <a:rPr lang="en-US" sz="800">
                  <a:solidFill>
                    <a:srgbClr val="FFFFFF"/>
                  </a:solidFill>
                  <a:latin typeface="Roboto"/>
                  <a:ea typeface="Roboto"/>
                  <a:cs typeface="Roboto"/>
                  <a:sym typeface="Roboto"/>
                </a:rPr>
              </a:br>
              <a:r>
                <a:rPr lang="en-US" sz="800">
                  <a:solidFill>
                    <a:srgbClr val="FFFFFF"/>
                  </a:solidFill>
                  <a:latin typeface="Roboto"/>
                  <a:ea typeface="Roboto"/>
                  <a:cs typeface="Roboto"/>
                  <a:sym typeface="Roboto"/>
                </a:rPr>
                <a:t>Forensics</a:t>
              </a:r>
              <a:endParaRPr sz="800">
                <a:solidFill>
                  <a:srgbClr val="FFFFFF"/>
                </a:solidFill>
              </a:endParaRPr>
            </a:p>
          </p:txBody>
        </p:sp>
        <p:sp>
          <p:nvSpPr>
            <p:cNvPr id="254" name="Google Shape;254;p22"/>
            <p:cNvSpPr/>
            <p:nvPr/>
          </p:nvSpPr>
          <p:spPr>
            <a:xfrm>
              <a:off x="3495153" y="3005991"/>
              <a:ext cx="90000" cy="67500"/>
            </a:xfrm>
            <a:prstGeom prst="triangle">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2"/>
          <p:cNvGrpSpPr/>
          <p:nvPr/>
        </p:nvGrpSpPr>
        <p:grpSpPr>
          <a:xfrm>
            <a:off x="4822589" y="2858380"/>
            <a:ext cx="1977655" cy="1455198"/>
            <a:chOff x="4734203" y="2543425"/>
            <a:chExt cx="1712700" cy="1230715"/>
          </a:xfrm>
        </p:grpSpPr>
        <p:sp>
          <p:nvSpPr>
            <p:cNvPr id="256" name="Google Shape;256;p22"/>
            <p:cNvSpPr/>
            <p:nvPr/>
          </p:nvSpPr>
          <p:spPr>
            <a:xfrm rot="-1789476">
              <a:off x="5510320"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txBox="1"/>
            <p:nvPr/>
          </p:nvSpPr>
          <p:spPr>
            <a:xfrm>
              <a:off x="5234191"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2019</a:t>
              </a:r>
              <a:endParaRPr b="1" sz="800">
                <a:solidFill>
                  <a:srgbClr val="5E5E5E"/>
                </a:solidFill>
                <a:latin typeface="Roboto"/>
                <a:ea typeface="Roboto"/>
                <a:cs typeface="Roboto"/>
                <a:sym typeface="Roboto"/>
              </a:endParaRPr>
            </a:p>
          </p:txBody>
        </p:sp>
        <p:sp>
          <p:nvSpPr>
            <p:cNvPr id="258" name="Google Shape;258;p22"/>
            <p:cNvSpPr/>
            <p:nvPr/>
          </p:nvSpPr>
          <p:spPr>
            <a:xfrm>
              <a:off x="4734203"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9" name="Google Shape;259;p22"/>
            <p:cNvSpPr txBox="1"/>
            <p:nvPr/>
          </p:nvSpPr>
          <p:spPr>
            <a:xfrm>
              <a:off x="4778453" y="3107840"/>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800">
                  <a:solidFill>
                    <a:srgbClr val="5E5E5E"/>
                  </a:solidFill>
                  <a:latin typeface="Roboto"/>
                  <a:ea typeface="Roboto"/>
                  <a:cs typeface="Roboto"/>
                  <a:sym typeface="Roboto"/>
                </a:rPr>
                <a:t>WRCCDC</a:t>
              </a:r>
              <a:br>
                <a:rPr lang="en-US" sz="800">
                  <a:solidFill>
                    <a:srgbClr val="5E5E5E"/>
                  </a:solidFill>
                  <a:latin typeface="Roboto"/>
                  <a:ea typeface="Roboto"/>
                  <a:cs typeface="Roboto"/>
                  <a:sym typeface="Roboto"/>
                </a:rPr>
              </a:br>
              <a:r>
                <a:rPr lang="en-US" sz="800">
                  <a:solidFill>
                    <a:srgbClr val="5E5E5E"/>
                  </a:solidFill>
                  <a:latin typeface="Roboto"/>
                  <a:ea typeface="Roboto"/>
                  <a:cs typeface="Roboto"/>
                  <a:sym typeface="Roboto"/>
                </a:rPr>
                <a:t>“Senior” Operations Team Member</a:t>
              </a:r>
              <a:br>
                <a:rPr lang="en-US" sz="800">
                  <a:solidFill>
                    <a:srgbClr val="5E5E5E"/>
                  </a:solidFill>
                  <a:latin typeface="Roboto"/>
                  <a:ea typeface="Roboto"/>
                  <a:cs typeface="Roboto"/>
                  <a:sym typeface="Roboto"/>
                </a:rPr>
              </a:br>
              <a:r>
                <a:rPr lang="en-US" sz="800">
                  <a:solidFill>
                    <a:srgbClr val="5E5E5E"/>
                  </a:solidFill>
                  <a:latin typeface="Roboto"/>
                  <a:ea typeface="Roboto"/>
                  <a:cs typeface="Roboto"/>
                  <a:sym typeface="Roboto"/>
                </a:rPr>
                <a:t>Red Team Infrastructure</a:t>
              </a:r>
              <a:endParaRPr sz="800">
                <a:solidFill>
                  <a:srgbClr val="5E5E5E"/>
                </a:solidFill>
              </a:endParaRPr>
            </a:p>
          </p:txBody>
        </p:sp>
        <p:sp>
          <p:nvSpPr>
            <p:cNvPr id="260" name="Google Shape;260;p22"/>
            <p:cNvSpPr/>
            <p:nvPr/>
          </p:nvSpPr>
          <p:spPr>
            <a:xfrm>
              <a:off x="5545553"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2"/>
          <p:cNvSpPr/>
          <p:nvPr/>
        </p:nvSpPr>
        <p:spPr>
          <a:xfrm rot="-1007153">
            <a:off x="1013594" y="2786598"/>
            <a:ext cx="1292262" cy="68448"/>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2"/>
          <p:cNvGrpSpPr/>
          <p:nvPr/>
        </p:nvGrpSpPr>
        <p:grpSpPr>
          <a:xfrm>
            <a:off x="1251853" y="1295418"/>
            <a:ext cx="1977655" cy="1474161"/>
            <a:chOff x="1641853" y="1221570"/>
            <a:chExt cx="1712700" cy="1246754"/>
          </a:xfrm>
        </p:grpSpPr>
        <p:sp>
          <p:nvSpPr>
            <p:cNvPr id="263" name="Google Shape;263;p22"/>
            <p:cNvSpPr/>
            <p:nvPr/>
          </p:nvSpPr>
          <p:spPr>
            <a:xfrm>
              <a:off x="1641853" y="1221570"/>
              <a:ext cx="1712700" cy="703500"/>
            </a:xfrm>
            <a:prstGeom prst="roundRect">
              <a:avLst>
                <a:gd fmla="val 4485"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p22"/>
            <p:cNvSpPr txBox="1"/>
            <p:nvPr/>
          </p:nvSpPr>
          <p:spPr>
            <a:xfrm>
              <a:off x="2148922"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A72A1E"/>
                  </a:solidFill>
                  <a:latin typeface="Roboto"/>
                  <a:ea typeface="Roboto"/>
                  <a:cs typeface="Roboto"/>
                  <a:sym typeface="Roboto"/>
                </a:rPr>
                <a:t>2017</a:t>
              </a:r>
              <a:endParaRPr b="1" sz="800">
                <a:solidFill>
                  <a:srgbClr val="A72A1E"/>
                </a:solidFill>
                <a:latin typeface="Roboto"/>
                <a:ea typeface="Roboto"/>
                <a:cs typeface="Roboto"/>
                <a:sym typeface="Roboto"/>
              </a:endParaRPr>
            </a:p>
          </p:txBody>
        </p:sp>
        <p:sp>
          <p:nvSpPr>
            <p:cNvPr id="265" name="Google Shape;265;p22"/>
            <p:cNvSpPr/>
            <p:nvPr/>
          </p:nvSpPr>
          <p:spPr>
            <a:xfrm rot="10800000">
              <a:off x="2453178" y="1920663"/>
              <a:ext cx="90000" cy="67500"/>
            </a:xfrm>
            <a:prstGeom prst="triangle">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nvSpPr>
          <p:spPr>
            <a:xfrm>
              <a:off x="1686103" y="1258770"/>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800">
                  <a:solidFill>
                    <a:srgbClr val="FFFFFF"/>
                  </a:solidFill>
                  <a:latin typeface="Roboto"/>
                  <a:ea typeface="Roboto"/>
                  <a:cs typeface="Roboto"/>
                  <a:sym typeface="Roboto"/>
                </a:rPr>
                <a:t>Started to burn money on expensive audio and other hobbies</a:t>
              </a:r>
              <a:endParaRPr sz="800">
                <a:solidFill>
                  <a:srgbClr val="FFFFFF"/>
                </a:solidFill>
              </a:endParaRPr>
            </a:p>
          </p:txBody>
        </p:sp>
        <p:sp>
          <p:nvSpPr>
            <p:cNvPr id="267" name="Google Shape;267;p22"/>
            <p:cNvSpPr/>
            <p:nvPr/>
          </p:nvSpPr>
          <p:spPr>
            <a:xfrm rot="-1789476">
              <a:off x="2415143" y="2278597"/>
              <a:ext cx="160451" cy="160451"/>
            </a:xfrm>
            <a:prstGeom prst="ellipse">
              <a:avLst/>
            </a:prstGeom>
            <a:solidFill>
              <a:srgbClr val="FFFFFF"/>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2"/>
          <p:cNvGrpSpPr/>
          <p:nvPr/>
        </p:nvGrpSpPr>
        <p:grpSpPr>
          <a:xfrm>
            <a:off x="5994618" y="1295418"/>
            <a:ext cx="1977655" cy="1474161"/>
            <a:chOff x="5770307" y="1221570"/>
            <a:chExt cx="1712700" cy="1246754"/>
          </a:xfrm>
        </p:grpSpPr>
        <p:sp>
          <p:nvSpPr>
            <p:cNvPr id="269" name="Google Shape;269;p22"/>
            <p:cNvSpPr/>
            <p:nvPr/>
          </p:nvSpPr>
          <p:spPr>
            <a:xfrm rot="-1789476">
              <a:off x="6546711"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txBox="1"/>
            <p:nvPr/>
          </p:nvSpPr>
          <p:spPr>
            <a:xfrm>
              <a:off x="6290844"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2022</a:t>
              </a:r>
              <a:endParaRPr b="1" sz="800">
                <a:solidFill>
                  <a:srgbClr val="5E5E5E"/>
                </a:solidFill>
                <a:latin typeface="Roboto"/>
                <a:ea typeface="Roboto"/>
                <a:cs typeface="Roboto"/>
                <a:sym typeface="Roboto"/>
              </a:endParaRPr>
            </a:p>
          </p:txBody>
        </p:sp>
        <p:sp>
          <p:nvSpPr>
            <p:cNvPr id="271" name="Google Shape;271;p22"/>
            <p:cNvSpPr/>
            <p:nvPr/>
          </p:nvSpPr>
          <p:spPr>
            <a:xfrm>
              <a:off x="5770307"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22"/>
            <p:cNvSpPr/>
            <p:nvPr/>
          </p:nvSpPr>
          <p:spPr>
            <a:xfrm rot="10800000">
              <a:off x="6581632"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txBox="1"/>
            <p:nvPr/>
          </p:nvSpPr>
          <p:spPr>
            <a:xfrm>
              <a:off x="5814557" y="1258770"/>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800">
                  <a:solidFill>
                    <a:srgbClr val="5E5E5E"/>
                  </a:solidFill>
                  <a:latin typeface="Roboto"/>
                  <a:ea typeface="Roboto"/>
                  <a:cs typeface="Roboto"/>
                  <a:sym typeface="Roboto"/>
                </a:rPr>
                <a:t>CrowdStrike</a:t>
              </a:r>
              <a:br>
                <a:rPr lang="en-US" sz="800">
                  <a:solidFill>
                    <a:srgbClr val="5E5E5E"/>
                  </a:solidFill>
                  <a:latin typeface="Roboto"/>
                  <a:ea typeface="Roboto"/>
                  <a:cs typeface="Roboto"/>
                  <a:sym typeface="Roboto"/>
                </a:rPr>
              </a:br>
              <a:r>
                <a:rPr lang="en-US" sz="800">
                  <a:solidFill>
                    <a:srgbClr val="5E5E5E"/>
                  </a:solidFill>
                  <a:latin typeface="Roboto"/>
                  <a:ea typeface="Roboto"/>
                  <a:cs typeface="Roboto"/>
                  <a:sym typeface="Roboto"/>
                </a:rPr>
                <a:t>Incident Response Consultant</a:t>
              </a:r>
              <a:endParaRPr sz="800">
                <a:solidFill>
                  <a:srgbClr val="5E5E5E"/>
                </a:solidFill>
              </a:endParaRPr>
            </a:p>
          </p:txBody>
        </p:sp>
      </p:grpSp>
      <p:grpSp>
        <p:nvGrpSpPr>
          <p:cNvPr id="274" name="Google Shape;274;p22"/>
          <p:cNvGrpSpPr/>
          <p:nvPr/>
        </p:nvGrpSpPr>
        <p:grpSpPr>
          <a:xfrm>
            <a:off x="3619392" y="1295418"/>
            <a:ext cx="1977655" cy="1474161"/>
            <a:chOff x="3692203" y="1221570"/>
            <a:chExt cx="1712700" cy="1246754"/>
          </a:xfrm>
        </p:grpSpPr>
        <p:sp>
          <p:nvSpPr>
            <p:cNvPr id="275" name="Google Shape;275;p22"/>
            <p:cNvSpPr/>
            <p:nvPr/>
          </p:nvSpPr>
          <p:spPr>
            <a:xfrm rot="-1789476">
              <a:off x="4468320"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txBox="1"/>
            <p:nvPr/>
          </p:nvSpPr>
          <p:spPr>
            <a:xfrm>
              <a:off x="4204633"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5E5E5E"/>
                  </a:solidFill>
                  <a:latin typeface="Roboto"/>
                  <a:ea typeface="Roboto"/>
                  <a:cs typeface="Roboto"/>
                  <a:sym typeface="Roboto"/>
                </a:rPr>
                <a:t>2019</a:t>
              </a:r>
              <a:endParaRPr b="1" sz="800">
                <a:solidFill>
                  <a:srgbClr val="5E5E5E"/>
                </a:solidFill>
                <a:latin typeface="Roboto"/>
                <a:ea typeface="Roboto"/>
                <a:cs typeface="Roboto"/>
                <a:sym typeface="Roboto"/>
              </a:endParaRPr>
            </a:p>
          </p:txBody>
        </p:sp>
        <p:sp>
          <p:nvSpPr>
            <p:cNvPr id="277" name="Google Shape;277;p22"/>
            <p:cNvSpPr/>
            <p:nvPr/>
          </p:nvSpPr>
          <p:spPr>
            <a:xfrm>
              <a:off x="3692203"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8" name="Google Shape;278;p22"/>
            <p:cNvSpPr/>
            <p:nvPr/>
          </p:nvSpPr>
          <p:spPr>
            <a:xfrm rot="10800000">
              <a:off x="4503528"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txBox="1"/>
            <p:nvPr/>
          </p:nvSpPr>
          <p:spPr>
            <a:xfrm>
              <a:off x="3736453" y="1258770"/>
              <a:ext cx="1624200" cy="62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800">
                  <a:solidFill>
                    <a:srgbClr val="5E5E5E"/>
                  </a:solidFill>
                  <a:latin typeface="Roboto"/>
                  <a:ea typeface="Roboto"/>
                  <a:cs typeface="Roboto"/>
                  <a:sym typeface="Roboto"/>
                </a:rPr>
                <a:t>Cylance</a:t>
              </a:r>
              <a:br>
                <a:rPr lang="en-US" sz="800">
                  <a:solidFill>
                    <a:srgbClr val="5E5E5E"/>
                  </a:solidFill>
                  <a:latin typeface="Roboto"/>
                  <a:ea typeface="Roboto"/>
                  <a:cs typeface="Roboto"/>
                  <a:sym typeface="Roboto"/>
                </a:rPr>
              </a:br>
              <a:r>
                <a:rPr lang="en-US" sz="800">
                  <a:solidFill>
                    <a:srgbClr val="5E5E5E"/>
                  </a:solidFill>
                  <a:latin typeface="Roboto"/>
                  <a:ea typeface="Roboto"/>
                  <a:cs typeface="Roboto"/>
                  <a:sym typeface="Roboto"/>
                </a:rPr>
                <a:t>Incident Response</a:t>
              </a:r>
              <a:br>
                <a:rPr lang="en-US" sz="800">
                  <a:solidFill>
                    <a:srgbClr val="5E5E5E"/>
                  </a:solidFill>
                  <a:latin typeface="Roboto"/>
                  <a:ea typeface="Roboto"/>
                  <a:cs typeface="Roboto"/>
                  <a:sym typeface="Roboto"/>
                </a:rPr>
              </a:br>
              <a:r>
                <a:rPr lang="en-US" sz="800">
                  <a:solidFill>
                    <a:srgbClr val="5E5E5E"/>
                  </a:solidFill>
                  <a:latin typeface="Roboto"/>
                  <a:ea typeface="Roboto"/>
                  <a:cs typeface="Roboto"/>
                  <a:sym typeface="Roboto"/>
                </a:rPr>
                <a:t>Forensic Lab Manager</a:t>
              </a:r>
              <a:endParaRPr sz="800">
                <a:solidFill>
                  <a:srgbClr val="5E5E5E"/>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0"/>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solidFill>
                  <a:schemeClr val="dk1"/>
                </a:solidFill>
              </a:rPr>
              <a:t>Hindsight is 20/20</a:t>
            </a:r>
            <a:endParaRPr/>
          </a:p>
        </p:txBody>
      </p:sp>
      <p:grpSp>
        <p:nvGrpSpPr>
          <p:cNvPr id="563" name="Google Shape;563;p40"/>
          <p:cNvGrpSpPr/>
          <p:nvPr/>
        </p:nvGrpSpPr>
        <p:grpSpPr>
          <a:xfrm>
            <a:off x="745621" y="3534862"/>
            <a:ext cx="7450448" cy="1029150"/>
            <a:chOff x="1593000" y="2322568"/>
            <a:chExt cx="5957975" cy="643500"/>
          </a:xfrm>
        </p:grpSpPr>
        <p:sp>
          <p:nvSpPr>
            <p:cNvPr id="564" name="Google Shape;564;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The Report is half of what the client pays for </a:t>
              </a:r>
              <a:endParaRPr sz="1000">
                <a:solidFill>
                  <a:srgbClr val="FFFFFF"/>
                </a:solidFill>
                <a:latin typeface="Roboto"/>
                <a:ea typeface="Roboto"/>
                <a:cs typeface="Roboto"/>
                <a:sym typeface="Roboto"/>
              </a:endParaRPr>
            </a:p>
          </p:txBody>
        </p:sp>
        <p:sp>
          <p:nvSpPr>
            <p:cNvPr id="568" name="Google Shape;568;p4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570" name="Google Shape;570;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Recommendations</a:t>
              </a:r>
              <a:r>
                <a:rPr lang="en-US" sz="800">
                  <a:solidFill>
                    <a:srgbClr val="A72A1E"/>
                  </a:solidFill>
                  <a:latin typeface="Roboto"/>
                  <a:ea typeface="Roboto"/>
                  <a:cs typeface="Roboto"/>
                  <a:sym typeface="Roboto"/>
                </a:rPr>
                <a:t> are how a client rebuilds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Report may be shown to Shareholders/Board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Be prepared for all the rounds of editing and revision</a:t>
              </a:r>
              <a:endParaRPr sz="800">
                <a:solidFill>
                  <a:srgbClr val="A72A1E"/>
                </a:solidFill>
                <a:latin typeface="Roboto"/>
                <a:ea typeface="Roboto"/>
                <a:cs typeface="Roboto"/>
                <a:sym typeface="Roboto"/>
              </a:endParaRPr>
            </a:p>
          </p:txBody>
        </p:sp>
      </p:grpSp>
      <p:grpSp>
        <p:nvGrpSpPr>
          <p:cNvPr id="571" name="Google Shape;571;p40"/>
          <p:cNvGrpSpPr/>
          <p:nvPr/>
        </p:nvGrpSpPr>
        <p:grpSpPr>
          <a:xfrm>
            <a:off x="745621" y="2487114"/>
            <a:ext cx="7450448" cy="1029150"/>
            <a:chOff x="1593000" y="2322568"/>
            <a:chExt cx="5957975" cy="643500"/>
          </a:xfrm>
        </p:grpSpPr>
        <p:sp>
          <p:nvSpPr>
            <p:cNvPr id="572" name="Google Shape;572;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There is no sugarcoating in this industry</a:t>
              </a:r>
              <a:endParaRPr sz="1000">
                <a:solidFill>
                  <a:srgbClr val="FFFFFF"/>
                </a:solidFill>
                <a:latin typeface="Roboto"/>
                <a:ea typeface="Roboto"/>
                <a:cs typeface="Roboto"/>
                <a:sym typeface="Roboto"/>
              </a:endParaRPr>
            </a:p>
          </p:txBody>
        </p:sp>
        <p:sp>
          <p:nvSpPr>
            <p:cNvPr id="576" name="Google Shape;576;p4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578" name="Google Shape;578;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Straight and to the point, no fluff</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No overestimating or underestimating spread of activity</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Limit speculation wherever possible </a:t>
              </a:r>
              <a:endParaRPr sz="800">
                <a:solidFill>
                  <a:srgbClr val="A72A1E"/>
                </a:solidFill>
                <a:latin typeface="Roboto"/>
                <a:ea typeface="Roboto"/>
                <a:cs typeface="Roboto"/>
                <a:sym typeface="Roboto"/>
              </a:endParaRPr>
            </a:p>
          </p:txBody>
        </p:sp>
      </p:grpSp>
      <p:grpSp>
        <p:nvGrpSpPr>
          <p:cNvPr id="579" name="Google Shape;579;p40"/>
          <p:cNvGrpSpPr/>
          <p:nvPr/>
        </p:nvGrpSpPr>
        <p:grpSpPr>
          <a:xfrm>
            <a:off x="745621" y="1439350"/>
            <a:ext cx="7450448" cy="1029150"/>
            <a:chOff x="1593000" y="2322568"/>
            <a:chExt cx="5957975" cy="643500"/>
          </a:xfrm>
        </p:grpSpPr>
        <p:sp>
          <p:nvSpPr>
            <p:cNvPr id="580" name="Google Shape;580;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From IT to Executives, Everyone wants to hear what you have to say</a:t>
              </a:r>
              <a:endParaRPr sz="1000">
                <a:solidFill>
                  <a:srgbClr val="FFFFFF"/>
                </a:solidFill>
                <a:latin typeface="Roboto"/>
                <a:ea typeface="Roboto"/>
                <a:cs typeface="Roboto"/>
                <a:sym typeface="Roboto"/>
              </a:endParaRPr>
            </a:p>
          </p:txBody>
        </p:sp>
        <p:sp>
          <p:nvSpPr>
            <p:cNvPr id="584" name="Google Shape;584;p4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586" name="Google Shape;586;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Reports will detail both </a:t>
              </a:r>
              <a:r>
                <a:rPr lang="en-US" sz="800">
                  <a:solidFill>
                    <a:srgbClr val="A72A1E"/>
                  </a:solidFill>
                  <a:latin typeface="Roboto"/>
                  <a:ea typeface="Roboto"/>
                  <a:cs typeface="Roboto"/>
                  <a:sym typeface="Roboto"/>
                </a:rPr>
                <a:t>minutiae</a:t>
              </a:r>
              <a:r>
                <a:rPr lang="en-US" sz="800">
                  <a:solidFill>
                    <a:srgbClr val="A72A1E"/>
                  </a:solidFill>
                  <a:latin typeface="Roboto"/>
                  <a:ea typeface="Roboto"/>
                  <a:cs typeface="Roboto"/>
                  <a:sym typeface="Roboto"/>
                </a:rPr>
                <a:t> of the </a:t>
              </a:r>
              <a:r>
                <a:rPr lang="en-US" sz="800">
                  <a:solidFill>
                    <a:srgbClr val="A72A1E"/>
                  </a:solidFill>
                  <a:latin typeface="Roboto"/>
                  <a:ea typeface="Roboto"/>
                  <a:cs typeface="Roboto"/>
                  <a:sym typeface="Roboto"/>
                </a:rPr>
                <a:t>indecent</a:t>
              </a:r>
              <a:r>
                <a:rPr lang="en-US" sz="800">
                  <a:solidFill>
                    <a:srgbClr val="A72A1E"/>
                  </a:solidFill>
                  <a:latin typeface="Roboto"/>
                  <a:ea typeface="Roboto"/>
                  <a:cs typeface="Roboto"/>
                  <a:sym typeface="Roboto"/>
                </a:rPr>
                <a:t> and a higher-level overview</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Legal Counsel will have input… always</a:t>
              </a:r>
              <a:endParaRPr sz="800">
                <a:solidFill>
                  <a:srgbClr val="A72A1E"/>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1"/>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Clr>
                <a:schemeClr val="dk2"/>
              </a:buClr>
              <a:buSzPts val="1100"/>
              <a:buFont typeface="Arial"/>
              <a:buNone/>
            </a:pPr>
            <a:r>
              <a:rPr lang="en-US">
                <a:solidFill>
                  <a:schemeClr val="dk1"/>
                </a:solidFill>
              </a:rPr>
              <a:t>The Cycle Never Ends</a:t>
            </a:r>
            <a:endParaRPr>
              <a:solidFill>
                <a:schemeClr val="dk1"/>
              </a:solidFill>
            </a:endParaRPr>
          </a:p>
          <a:p>
            <a:pPr indent="0" lvl="0" marL="0" rtl="0" algn="ctr">
              <a:spcBef>
                <a:spcPts val="0"/>
              </a:spcBef>
              <a:spcAft>
                <a:spcPts val="0"/>
              </a:spcAft>
              <a:buNone/>
            </a:pPr>
            <a:r>
              <a:t/>
            </a:r>
            <a:endParaRPr/>
          </a:p>
        </p:txBody>
      </p:sp>
      <p:grpSp>
        <p:nvGrpSpPr>
          <p:cNvPr id="593" name="Google Shape;593;p41"/>
          <p:cNvGrpSpPr/>
          <p:nvPr/>
        </p:nvGrpSpPr>
        <p:grpSpPr>
          <a:xfrm>
            <a:off x="2900239" y="1547390"/>
            <a:ext cx="2180869" cy="2194301"/>
            <a:chOff x="3071457" y="2013875"/>
            <a:chExt cx="1944600" cy="1569600"/>
          </a:xfrm>
        </p:grpSpPr>
        <p:sp>
          <p:nvSpPr>
            <p:cNvPr id="594" name="Google Shape;594;p41"/>
            <p:cNvSpPr/>
            <p:nvPr/>
          </p:nvSpPr>
          <p:spPr>
            <a:xfrm flipH="1" rot="10800000">
              <a:off x="3071457" y="2013875"/>
              <a:ext cx="1944600" cy="1569600"/>
            </a:xfrm>
            <a:prstGeom prst="round2DiagRect">
              <a:avLst>
                <a:gd fmla="val 0" name="adj1"/>
                <a:gd fmla="val 17764"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Roboto"/>
                  <a:ea typeface="Roboto"/>
                  <a:cs typeface="Roboto"/>
                  <a:sym typeface="Roboto"/>
                </a:rPr>
                <a:t>A balance has to be struck</a:t>
              </a:r>
              <a:endParaRPr sz="1100">
                <a:solidFill>
                  <a:srgbClr val="FFFFFF"/>
                </a:solidFill>
                <a:latin typeface="Roboto"/>
                <a:ea typeface="Roboto"/>
                <a:cs typeface="Roboto"/>
                <a:sym typeface="Roboto"/>
              </a:endParaRPr>
            </a:p>
          </p:txBody>
        </p:sp>
        <p:sp>
          <p:nvSpPr>
            <p:cNvPr id="596" name="Google Shape;596;p41"/>
            <p:cNvSpPr txBox="1"/>
            <p:nvPr/>
          </p:nvSpPr>
          <p:spPr>
            <a:xfrm>
              <a:off x="3316100"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800">
                  <a:solidFill>
                    <a:srgbClr val="FFFFFF"/>
                  </a:solidFill>
                  <a:latin typeface="Roboto"/>
                  <a:ea typeface="Roboto"/>
                  <a:cs typeface="Roboto"/>
                  <a:sym typeface="Roboto"/>
                </a:rPr>
                <a:t>A consultant’s life is naught but trying to squeeze in analysis in between Zoom calls.</a:t>
              </a:r>
              <a:endParaRPr sz="1100">
                <a:solidFill>
                  <a:srgbClr val="FFFFFF"/>
                </a:solidFill>
                <a:latin typeface="Roboto"/>
                <a:ea typeface="Roboto"/>
                <a:cs typeface="Roboto"/>
                <a:sym typeface="Roboto"/>
              </a:endParaRPr>
            </a:p>
          </p:txBody>
        </p:sp>
      </p:grpSp>
      <p:grpSp>
        <p:nvGrpSpPr>
          <p:cNvPr id="597" name="Google Shape;597;p41"/>
          <p:cNvGrpSpPr/>
          <p:nvPr/>
        </p:nvGrpSpPr>
        <p:grpSpPr>
          <a:xfrm>
            <a:off x="722047" y="1547390"/>
            <a:ext cx="2180869" cy="2194301"/>
            <a:chOff x="1126863" y="2013875"/>
            <a:chExt cx="1944600" cy="1569600"/>
          </a:xfrm>
        </p:grpSpPr>
        <p:sp>
          <p:nvSpPr>
            <p:cNvPr id="598" name="Google Shape;598;p41"/>
            <p:cNvSpPr/>
            <p:nvPr/>
          </p:nvSpPr>
          <p:spPr>
            <a:xfrm>
              <a:off x="1126863" y="2013875"/>
              <a:ext cx="1944600" cy="1569600"/>
            </a:xfrm>
            <a:prstGeom prst="round2DiagRect">
              <a:avLst>
                <a:gd fmla="val 0" name="adj1"/>
                <a:gd fmla="val 17764"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Roboto"/>
                  <a:ea typeface="Roboto"/>
                  <a:cs typeface="Roboto"/>
                  <a:sym typeface="Roboto"/>
                </a:rPr>
                <a:t>IR can be broken into cycles but</a:t>
              </a:r>
              <a:r>
                <a:rPr b="1" lang="en-US" sz="1100">
                  <a:solidFill>
                    <a:srgbClr val="FFFFFF"/>
                  </a:solidFill>
                  <a:latin typeface="Roboto"/>
                  <a:ea typeface="Roboto"/>
                  <a:cs typeface="Roboto"/>
                  <a:sym typeface="Roboto"/>
                </a:rPr>
                <a:t>…</a:t>
              </a:r>
              <a:endParaRPr sz="1100">
                <a:solidFill>
                  <a:srgbClr val="FFFFFF"/>
                </a:solidFill>
                <a:latin typeface="Roboto"/>
                <a:ea typeface="Roboto"/>
                <a:cs typeface="Roboto"/>
                <a:sym typeface="Roboto"/>
              </a:endParaRPr>
            </a:p>
          </p:txBody>
        </p:sp>
        <p:sp>
          <p:nvSpPr>
            <p:cNvPr id="600" name="Google Shape;600;p41"/>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800"/>
                </a:spcBef>
                <a:spcAft>
                  <a:spcPts val="0"/>
                </a:spcAft>
                <a:buSzPts val="440"/>
                <a:buNone/>
              </a:pPr>
              <a:r>
                <a:rPr lang="en-US" sz="839">
                  <a:solidFill>
                    <a:schemeClr val="dk1"/>
                  </a:solidFill>
                  <a:latin typeface="Roboto"/>
                  <a:ea typeface="Roboto"/>
                  <a:cs typeface="Roboto"/>
                  <a:sym typeface="Roboto"/>
                </a:rPr>
                <a:t>D</a:t>
              </a:r>
              <a:r>
                <a:rPr lang="en-US" sz="839">
                  <a:solidFill>
                    <a:schemeClr val="dk1"/>
                  </a:solidFill>
                  <a:latin typeface="Roboto"/>
                  <a:ea typeface="Roboto"/>
                  <a:cs typeface="Roboto"/>
                  <a:sym typeface="Roboto"/>
                </a:rPr>
                <a:t>eployment, Analysis, Containment, and Eradication are just one large convoluted seesaw</a:t>
              </a:r>
              <a:endParaRPr sz="640">
                <a:solidFill>
                  <a:srgbClr val="FFFFFF"/>
                </a:solidFill>
                <a:latin typeface="Roboto"/>
                <a:ea typeface="Roboto"/>
                <a:cs typeface="Roboto"/>
                <a:sym typeface="Roboto"/>
              </a:endParaRPr>
            </a:p>
          </p:txBody>
        </p:sp>
      </p:grpSp>
      <p:grpSp>
        <p:nvGrpSpPr>
          <p:cNvPr id="601" name="Google Shape;601;p41"/>
          <p:cNvGrpSpPr/>
          <p:nvPr/>
        </p:nvGrpSpPr>
        <p:grpSpPr>
          <a:xfrm>
            <a:off x="5078304" y="1547390"/>
            <a:ext cx="3365846" cy="2194301"/>
            <a:chOff x="5015938" y="2013875"/>
            <a:chExt cx="3001200" cy="1569600"/>
          </a:xfrm>
        </p:grpSpPr>
        <p:sp>
          <p:nvSpPr>
            <p:cNvPr id="602" name="Google Shape;602;p41"/>
            <p:cNvSpPr/>
            <p:nvPr/>
          </p:nvSpPr>
          <p:spPr>
            <a:xfrm>
              <a:off x="5015938" y="2013875"/>
              <a:ext cx="3001200" cy="1569600"/>
            </a:xfrm>
            <a:prstGeom prst="round2DiagRect">
              <a:avLst>
                <a:gd fmla="val 0" name="adj1"/>
                <a:gd fmla="val 17764"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3" name="Google Shape;603;p41"/>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Roboto"/>
                  <a:ea typeface="Roboto"/>
                  <a:cs typeface="Roboto"/>
                  <a:sym typeface="Roboto"/>
                </a:rPr>
                <a:t>Lifecycle of DFIR</a:t>
              </a:r>
              <a:endParaRPr sz="1100">
                <a:solidFill>
                  <a:srgbClr val="FFFFFF"/>
                </a:solidFill>
                <a:latin typeface="Roboto"/>
                <a:ea typeface="Roboto"/>
                <a:cs typeface="Roboto"/>
                <a:sym typeface="Roboto"/>
              </a:endParaRPr>
            </a:p>
          </p:txBody>
        </p:sp>
        <p:sp>
          <p:nvSpPr>
            <p:cNvPr id="604" name="Google Shape;604;p41"/>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800">
                  <a:solidFill>
                    <a:srgbClr val="FFFFFF"/>
                  </a:solidFill>
                  <a:latin typeface="Roboto"/>
                  <a:ea typeface="Roboto"/>
                  <a:cs typeface="Roboto"/>
                  <a:sym typeface="Roboto"/>
                </a:rPr>
                <a:t>Rinse and repeat the overall structure, but every case is different. “Variety is the Spice of Life” except it’s Ghost Pepper spicy.</a:t>
              </a:r>
              <a:endParaRPr sz="1100">
                <a:solidFill>
                  <a:srgbClr val="FFFFFF"/>
                </a:solidFill>
                <a:latin typeface="Roboto"/>
                <a:ea typeface="Roboto"/>
                <a:cs typeface="Roboto"/>
                <a:sym typeface="Roboto"/>
              </a:endParaRPr>
            </a:p>
          </p:txBody>
        </p:sp>
      </p:grpSp>
      <p:grpSp>
        <p:nvGrpSpPr>
          <p:cNvPr id="605" name="Google Shape;605;p41"/>
          <p:cNvGrpSpPr/>
          <p:nvPr/>
        </p:nvGrpSpPr>
        <p:grpSpPr>
          <a:xfrm>
            <a:off x="4932339" y="2508107"/>
            <a:ext cx="293373" cy="363983"/>
            <a:chOff x="4858109" y="2631368"/>
            <a:chExt cx="316442" cy="315000"/>
          </a:xfrm>
        </p:grpSpPr>
        <p:sp>
          <p:nvSpPr>
            <p:cNvPr id="606" name="Google Shape;606;p41"/>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4858109" y="2739300"/>
              <a:ext cx="239100" cy="99000"/>
            </a:xfrm>
            <a:prstGeom prst="rightArrow">
              <a:avLst>
                <a:gd fmla="val 32020" name="adj1"/>
                <a:gd fmla="val 66970"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US"/>
              </a:br>
              <a:endParaRPr/>
            </a:p>
          </p:txBody>
        </p:sp>
      </p:grpSp>
      <p:grpSp>
        <p:nvGrpSpPr>
          <p:cNvPr id="608" name="Google Shape;608;p41"/>
          <p:cNvGrpSpPr/>
          <p:nvPr/>
        </p:nvGrpSpPr>
        <p:grpSpPr>
          <a:xfrm>
            <a:off x="2759276" y="2508150"/>
            <a:ext cx="291977" cy="363948"/>
            <a:chOff x="3157188" y="909150"/>
            <a:chExt cx="470400" cy="470400"/>
          </a:xfrm>
        </p:grpSpPr>
        <p:sp>
          <p:nvSpPr>
            <p:cNvPr id="609" name="Google Shape;609;p41"/>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3243138" y="995100"/>
              <a:ext cx="298500" cy="298500"/>
            </a:xfrm>
            <a:prstGeom prst="mathPlus">
              <a:avLst>
                <a:gd fmla="val 9900" name="adj1"/>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2"/>
          <p:cNvSpPr txBox="1"/>
          <p:nvPr>
            <p:ph idx="1" type="body"/>
          </p:nvPr>
        </p:nvSpPr>
        <p:spPr>
          <a:xfrm>
            <a:off x="5190565" y="547688"/>
            <a:ext cx="3688200" cy="4011300"/>
          </a:xfrm>
          <a:prstGeom prst="rect">
            <a:avLst/>
          </a:prstGeom>
        </p:spPr>
        <p:txBody>
          <a:bodyPr anchorCtr="0" anchor="ctr" bIns="36000" lIns="91425" spcFirstLastPara="1" rIns="91425" wrap="square" tIns="36000">
            <a:normAutofit/>
          </a:bodyPr>
          <a:lstStyle/>
          <a:p>
            <a:pPr indent="0" lvl="0" marL="0" rtl="0" algn="l">
              <a:spcBef>
                <a:spcPts val="0"/>
              </a:spcBef>
              <a:spcAft>
                <a:spcPts val="0"/>
              </a:spcAft>
              <a:buNone/>
            </a:pPr>
            <a:r>
              <a:rPr lang="en-US"/>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3"/>
          <p:cNvSpPr txBox="1"/>
          <p:nvPr>
            <p:ph idx="1" type="body"/>
          </p:nvPr>
        </p:nvSpPr>
        <p:spPr>
          <a:xfrm>
            <a:off x="4173244" y="990060"/>
            <a:ext cx="4705500" cy="24132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rPr lang="en-US"/>
              <a:t>Digital Forensics &amp; </a:t>
            </a:r>
            <a:r>
              <a:rPr lang="en-US"/>
              <a:t>Incident Response</a:t>
            </a:r>
            <a:endParaRPr/>
          </a:p>
        </p:txBody>
      </p:sp>
      <p:sp>
        <p:nvSpPr>
          <p:cNvPr id="286" name="Google Shape;286;p23"/>
          <p:cNvSpPr txBox="1"/>
          <p:nvPr>
            <p:ph type="title"/>
          </p:nvPr>
        </p:nvSpPr>
        <p:spPr>
          <a:xfrm>
            <a:off x="273050" y="996902"/>
            <a:ext cx="3295200" cy="23976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DFIR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Bridge between DF &amp; IR</a:t>
            </a:r>
            <a:endParaRPr/>
          </a:p>
        </p:txBody>
      </p:sp>
      <p:grpSp>
        <p:nvGrpSpPr>
          <p:cNvPr id="293" name="Google Shape;293;p24"/>
          <p:cNvGrpSpPr/>
          <p:nvPr/>
        </p:nvGrpSpPr>
        <p:grpSpPr>
          <a:xfrm flipH="1">
            <a:off x="5626075" y="2443980"/>
            <a:ext cx="2941829" cy="1047300"/>
            <a:chOff x="857520" y="1684225"/>
            <a:chExt cx="2941829" cy="1047300"/>
          </a:xfrm>
        </p:grpSpPr>
        <p:sp>
          <p:nvSpPr>
            <p:cNvPr id="294" name="Google Shape;294;p24"/>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Roboto"/>
                  <a:ea typeface="Roboto"/>
                  <a:cs typeface="Roboto"/>
                  <a:sym typeface="Roboto"/>
                </a:rPr>
                <a:t>Reporting</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1600"/>
                </a:spcAft>
                <a:buNone/>
              </a:pPr>
              <a:r>
                <a:rPr lang="en-US" sz="800">
                  <a:solidFill>
                    <a:schemeClr val="dk1"/>
                  </a:solidFill>
                  <a:latin typeface="Roboto"/>
                  <a:ea typeface="Roboto"/>
                  <a:cs typeface="Roboto"/>
                  <a:sym typeface="Roboto"/>
                </a:rPr>
                <a:t>Detailing what the TA(Threat Actor) carried out on the system</a:t>
              </a:r>
              <a:endParaRPr b="1" sz="800">
                <a:solidFill>
                  <a:schemeClr val="dk1"/>
                </a:solidFill>
                <a:latin typeface="Roboto"/>
                <a:ea typeface="Roboto"/>
                <a:cs typeface="Roboto"/>
                <a:sym typeface="Roboto"/>
              </a:endParaRPr>
            </a:p>
          </p:txBody>
        </p:sp>
        <p:cxnSp>
          <p:nvCxnSpPr>
            <p:cNvPr id="295" name="Google Shape;295;p24"/>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296" name="Google Shape;296;p24"/>
            <p:cNvSpPr/>
            <p:nvPr/>
          </p:nvSpPr>
          <p:spPr>
            <a:xfrm>
              <a:off x="3020371" y="2111851"/>
              <a:ext cx="198600" cy="198300"/>
            </a:xfrm>
            <a:prstGeom prst="ellips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a:solidFill>
                  <a:srgbClr val="FFFFFF"/>
                </a:solidFill>
              </a:endParaRPr>
            </a:p>
          </p:txBody>
        </p:sp>
      </p:grpSp>
      <p:grpSp>
        <p:nvGrpSpPr>
          <p:cNvPr id="298" name="Google Shape;298;p24"/>
          <p:cNvGrpSpPr/>
          <p:nvPr/>
        </p:nvGrpSpPr>
        <p:grpSpPr>
          <a:xfrm>
            <a:off x="535540" y="3137305"/>
            <a:ext cx="3319714" cy="1047300"/>
            <a:chOff x="857520" y="1684225"/>
            <a:chExt cx="3319714" cy="1047300"/>
          </a:xfrm>
        </p:grpSpPr>
        <p:sp>
          <p:nvSpPr>
            <p:cNvPr id="299" name="Google Shape;299;p24"/>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solidFill>
                    <a:schemeClr val="dk1"/>
                  </a:solidFill>
                  <a:latin typeface="Roboto"/>
                  <a:ea typeface="Roboto"/>
                  <a:cs typeface="Roboto"/>
                  <a:sym typeface="Roboto"/>
                </a:rPr>
                <a:t>Dead Disk Forensics</a:t>
              </a:r>
              <a:endParaRPr b="1" sz="1200">
                <a:solidFill>
                  <a:schemeClr val="dk1"/>
                </a:solidFill>
                <a:latin typeface="Roboto"/>
                <a:ea typeface="Roboto"/>
                <a:cs typeface="Roboto"/>
                <a:sym typeface="Roboto"/>
              </a:endParaRPr>
            </a:p>
            <a:p>
              <a:pPr indent="0" lvl="0" marL="0" rtl="0" algn="r">
                <a:spcBef>
                  <a:spcPts val="0"/>
                </a:spcBef>
                <a:spcAft>
                  <a:spcPts val="0"/>
                </a:spcAft>
                <a:buNone/>
              </a:pPr>
              <a:r>
                <a:t/>
              </a:r>
              <a:endParaRPr b="1" sz="1200">
                <a:solidFill>
                  <a:schemeClr val="dk1"/>
                </a:solidFill>
                <a:latin typeface="Roboto"/>
                <a:ea typeface="Roboto"/>
                <a:cs typeface="Roboto"/>
                <a:sym typeface="Roboto"/>
              </a:endParaRPr>
            </a:p>
            <a:p>
              <a:pPr indent="0" lvl="0" marL="0" rtl="0" algn="r">
                <a:spcBef>
                  <a:spcPts val="0"/>
                </a:spcBef>
                <a:spcAft>
                  <a:spcPts val="1600"/>
                </a:spcAft>
                <a:buNone/>
              </a:pPr>
              <a:r>
                <a:rPr lang="en-US" sz="800">
                  <a:solidFill>
                    <a:schemeClr val="dk1"/>
                  </a:solidFill>
                  <a:latin typeface="Roboto"/>
                  <a:ea typeface="Roboto"/>
                  <a:cs typeface="Roboto"/>
                  <a:sym typeface="Roboto"/>
                </a:rPr>
                <a:t>Traditional Forensics taught in school Focused on disk images</a:t>
              </a:r>
              <a:endParaRPr b="1" sz="800">
                <a:solidFill>
                  <a:schemeClr val="dk1"/>
                </a:solidFill>
                <a:latin typeface="Roboto"/>
                <a:ea typeface="Roboto"/>
                <a:cs typeface="Roboto"/>
                <a:sym typeface="Roboto"/>
              </a:endParaRPr>
            </a:p>
          </p:txBody>
        </p:sp>
        <p:cxnSp>
          <p:nvCxnSpPr>
            <p:cNvPr id="300" name="Google Shape;300;p24"/>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301" name="Google Shape;301;p24"/>
            <p:cNvSpPr/>
            <p:nvPr/>
          </p:nvSpPr>
          <p:spPr>
            <a:xfrm>
              <a:off x="3020371" y="2111851"/>
              <a:ext cx="198600" cy="198300"/>
            </a:xfrm>
            <a:prstGeom prst="ellips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a:solidFill>
                  <a:srgbClr val="FFFFFF"/>
                </a:solidFill>
              </a:endParaRPr>
            </a:p>
          </p:txBody>
        </p:sp>
      </p:grpSp>
      <p:grpSp>
        <p:nvGrpSpPr>
          <p:cNvPr id="303" name="Google Shape;303;p24"/>
          <p:cNvGrpSpPr/>
          <p:nvPr/>
        </p:nvGrpSpPr>
        <p:grpSpPr>
          <a:xfrm flipH="1">
            <a:off x="4837475" y="1249930"/>
            <a:ext cx="3730429" cy="1047300"/>
            <a:chOff x="857520" y="1684225"/>
            <a:chExt cx="3730429" cy="1047300"/>
          </a:xfrm>
        </p:grpSpPr>
        <p:sp>
          <p:nvSpPr>
            <p:cNvPr id="304" name="Google Shape;304;p24"/>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Roboto"/>
                  <a:ea typeface="Roboto"/>
                  <a:cs typeface="Roboto"/>
                  <a:sym typeface="Roboto"/>
                </a:rPr>
                <a:t>Incident Response</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1600"/>
                </a:spcAft>
                <a:buNone/>
              </a:pPr>
              <a:r>
                <a:rPr lang="en-US" sz="800">
                  <a:solidFill>
                    <a:schemeClr val="dk1"/>
                  </a:solidFill>
                  <a:latin typeface="Roboto"/>
                  <a:ea typeface="Roboto"/>
                  <a:cs typeface="Roboto"/>
                  <a:sym typeface="Roboto"/>
                </a:rPr>
                <a:t>Culmination of all practices. Focused analysis &amp; hunting while storytelling</a:t>
              </a:r>
              <a:endParaRPr b="1" sz="800">
                <a:solidFill>
                  <a:schemeClr val="dk1"/>
                </a:solidFill>
                <a:latin typeface="Roboto"/>
                <a:ea typeface="Roboto"/>
                <a:cs typeface="Roboto"/>
                <a:sym typeface="Roboto"/>
              </a:endParaRPr>
            </a:p>
          </p:txBody>
        </p:sp>
        <p:cxnSp>
          <p:nvCxnSpPr>
            <p:cNvPr id="305" name="Google Shape;305;p24"/>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306" name="Google Shape;306;p24"/>
            <p:cNvSpPr/>
            <p:nvPr/>
          </p:nvSpPr>
          <p:spPr>
            <a:xfrm>
              <a:off x="3020371" y="2111851"/>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a:solidFill>
                  <a:srgbClr val="FFFFFF"/>
                </a:solidFill>
              </a:endParaRPr>
            </a:p>
          </p:txBody>
        </p:sp>
      </p:grpSp>
      <p:grpSp>
        <p:nvGrpSpPr>
          <p:cNvPr id="308" name="Google Shape;308;p24"/>
          <p:cNvGrpSpPr/>
          <p:nvPr/>
        </p:nvGrpSpPr>
        <p:grpSpPr>
          <a:xfrm>
            <a:off x="2741223" y="1479150"/>
            <a:ext cx="3509166" cy="3251991"/>
            <a:chOff x="3217473" y="1225350"/>
            <a:chExt cx="3118150" cy="3159727"/>
          </a:xfrm>
        </p:grpSpPr>
        <p:sp>
          <p:nvSpPr>
            <p:cNvPr id="309" name="Google Shape;309;p24"/>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10" name="Google Shape;310;p24"/>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11" name="Google Shape;311;p24"/>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12" name="Google Shape;312;p24"/>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13" name="Google Shape;313;p24"/>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802017"/>
            </a:solidFill>
            <a:ln>
              <a:noFill/>
            </a:ln>
          </p:spPr>
        </p:sp>
        <p:sp>
          <p:nvSpPr>
            <p:cNvPr id="314" name="Google Shape;314;p24"/>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15" name="Google Shape;315;p24"/>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16" name="Google Shape;316;p24"/>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802017"/>
            </a:solidFill>
            <a:ln>
              <a:noFill/>
            </a:ln>
          </p:spPr>
        </p:sp>
        <p:sp>
          <p:nvSpPr>
            <p:cNvPr id="317" name="Google Shape;317;p24"/>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B02C20"/>
            </a:solidFill>
            <a:ln>
              <a:noFill/>
            </a:ln>
          </p:spPr>
        </p:sp>
        <p:sp>
          <p:nvSpPr>
            <p:cNvPr id="318" name="Google Shape;318;p24"/>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802017"/>
            </a:solidFill>
            <a:ln>
              <a:noFill/>
            </a:ln>
          </p:spPr>
        </p:sp>
        <p:sp>
          <p:nvSpPr>
            <p:cNvPr id="319" name="Google Shape;319;p24"/>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A72A1E"/>
            </a:solidFill>
            <a:ln>
              <a:noFill/>
            </a:ln>
          </p:spPr>
        </p:sp>
        <p:sp>
          <p:nvSpPr>
            <p:cNvPr id="320" name="Google Shape;320;p24"/>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802017"/>
            </a:solidFill>
            <a:ln>
              <a:noFill/>
            </a:ln>
          </p:spPr>
        </p:sp>
        <p:sp>
          <p:nvSpPr>
            <p:cNvPr id="321" name="Google Shape;321;p24"/>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BE2F22"/>
            </a:solidFill>
            <a:ln>
              <a:noFill/>
            </a:ln>
          </p:spPr>
        </p:sp>
        <p:sp>
          <p:nvSpPr>
            <p:cNvPr id="322" name="Google Shape;322;p24"/>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D83829"/>
            </a:solidFill>
            <a:ln>
              <a:noFill/>
            </a:ln>
          </p:spPr>
        </p:sp>
      </p:grpSp>
      <p:grpSp>
        <p:nvGrpSpPr>
          <p:cNvPr id="323" name="Google Shape;323;p24"/>
          <p:cNvGrpSpPr/>
          <p:nvPr/>
        </p:nvGrpSpPr>
        <p:grpSpPr>
          <a:xfrm>
            <a:off x="535540" y="1883195"/>
            <a:ext cx="3319714" cy="1047300"/>
            <a:chOff x="857520" y="1684225"/>
            <a:chExt cx="3319714" cy="1047300"/>
          </a:xfrm>
        </p:grpSpPr>
        <p:sp>
          <p:nvSpPr>
            <p:cNvPr id="324" name="Google Shape;324;p24"/>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solidFill>
                    <a:schemeClr val="dk1"/>
                  </a:solidFill>
                  <a:latin typeface="Roboto"/>
                  <a:ea typeface="Roboto"/>
                  <a:cs typeface="Roboto"/>
                  <a:sym typeface="Roboto"/>
                </a:rPr>
                <a:t>Threat Hunting</a:t>
              </a:r>
              <a:endParaRPr b="1" sz="1200">
                <a:solidFill>
                  <a:schemeClr val="dk1"/>
                </a:solidFill>
                <a:latin typeface="Roboto"/>
                <a:ea typeface="Roboto"/>
                <a:cs typeface="Roboto"/>
                <a:sym typeface="Roboto"/>
              </a:endParaRPr>
            </a:p>
            <a:p>
              <a:pPr indent="0" lvl="0" marL="0" rtl="0" algn="r">
                <a:spcBef>
                  <a:spcPts val="0"/>
                </a:spcBef>
                <a:spcAft>
                  <a:spcPts val="0"/>
                </a:spcAft>
                <a:buNone/>
              </a:pPr>
              <a:r>
                <a:t/>
              </a:r>
              <a:endParaRPr b="1" sz="1200">
                <a:solidFill>
                  <a:schemeClr val="dk1"/>
                </a:solidFill>
                <a:latin typeface="Roboto"/>
                <a:ea typeface="Roboto"/>
                <a:cs typeface="Roboto"/>
                <a:sym typeface="Roboto"/>
              </a:endParaRPr>
            </a:p>
            <a:p>
              <a:pPr indent="0" lvl="0" marL="0" rtl="0" algn="r">
                <a:spcBef>
                  <a:spcPts val="0"/>
                </a:spcBef>
                <a:spcAft>
                  <a:spcPts val="1600"/>
                </a:spcAft>
                <a:buNone/>
              </a:pPr>
              <a:r>
                <a:rPr lang="en-US" sz="800">
                  <a:solidFill>
                    <a:schemeClr val="dk1"/>
                  </a:solidFill>
                  <a:latin typeface="Roboto"/>
                  <a:ea typeface="Roboto"/>
                  <a:cs typeface="Roboto"/>
                  <a:sym typeface="Roboto"/>
                </a:rPr>
                <a:t>Searching of threats within the client environment</a:t>
              </a:r>
              <a:endParaRPr b="1" sz="800">
                <a:solidFill>
                  <a:schemeClr val="dk1"/>
                </a:solidFill>
                <a:latin typeface="Roboto"/>
                <a:ea typeface="Roboto"/>
                <a:cs typeface="Roboto"/>
                <a:sym typeface="Roboto"/>
              </a:endParaRPr>
            </a:p>
          </p:txBody>
        </p:sp>
        <p:cxnSp>
          <p:nvCxnSpPr>
            <p:cNvPr id="325" name="Google Shape;325;p24"/>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326" name="Google Shape;326;p24"/>
            <p:cNvSpPr/>
            <p:nvPr/>
          </p:nvSpPr>
          <p:spPr>
            <a:xfrm>
              <a:off x="3020371" y="2111851"/>
              <a:ext cx="198600" cy="198300"/>
            </a:xfrm>
            <a:prstGeom prst="ellipse">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a:solidFill>
                  <a:srgbClr val="FFFFFF"/>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idx="1" type="body"/>
          </p:nvPr>
        </p:nvSpPr>
        <p:spPr>
          <a:xfrm>
            <a:off x="290556" y="1376363"/>
            <a:ext cx="8588400" cy="3187800"/>
          </a:xfrm>
          <a:prstGeom prst="rect">
            <a:avLst/>
          </a:prstGeom>
        </p:spPr>
        <p:txBody>
          <a:bodyPr anchorCtr="0" anchor="t" bIns="45700" lIns="91425" spcFirstLastPara="1" rIns="91425" wrap="square" tIns="45700">
            <a:normAutofit/>
          </a:bodyPr>
          <a:lstStyle/>
          <a:p>
            <a:pPr indent="-342900" lvl="0" marL="457200" rtl="0" algn="l">
              <a:spcBef>
                <a:spcPts val="800"/>
              </a:spcBef>
              <a:spcAft>
                <a:spcPts val="0"/>
              </a:spcAft>
              <a:buSzPts val="1800"/>
              <a:buChar char="▪"/>
            </a:pPr>
            <a:r>
              <a:rPr lang="en-US"/>
              <a:t>IR Teams are the firefighters of the Industry</a:t>
            </a:r>
            <a:endParaRPr/>
          </a:p>
          <a:p>
            <a:pPr indent="-342900" lvl="0" marL="457200" rtl="0" algn="l">
              <a:spcBef>
                <a:spcPts val="0"/>
              </a:spcBef>
              <a:spcAft>
                <a:spcPts val="0"/>
              </a:spcAft>
              <a:buSzPts val="1800"/>
              <a:buChar char="▪"/>
            </a:pPr>
            <a:r>
              <a:rPr lang="en-US"/>
              <a:t>Breaches can be super simple… or super convoluted</a:t>
            </a:r>
            <a:endParaRPr/>
          </a:p>
          <a:p>
            <a:pPr indent="-342900" lvl="1" marL="914400" rtl="0" algn="l">
              <a:spcBef>
                <a:spcPts val="0"/>
              </a:spcBef>
              <a:spcAft>
                <a:spcPts val="0"/>
              </a:spcAft>
              <a:buSzPts val="1800"/>
              <a:buChar char="▪"/>
            </a:pPr>
            <a:r>
              <a:rPr lang="en-US"/>
              <a:t>Not every breach is perpetrated by a Nation-State with a vast amount of resources</a:t>
            </a:r>
            <a:endParaRPr/>
          </a:p>
          <a:p>
            <a:pPr indent="-342900" lvl="1" marL="914400" rtl="0" algn="l">
              <a:spcBef>
                <a:spcPts val="0"/>
              </a:spcBef>
              <a:spcAft>
                <a:spcPts val="0"/>
              </a:spcAft>
              <a:buSzPts val="1800"/>
              <a:buChar char="▪"/>
            </a:pPr>
            <a:r>
              <a:rPr lang="en-US"/>
              <a:t>And vice versa- not every breach is carried out by a 18-year-old in pyjamas sipping Earl Grey</a:t>
            </a:r>
            <a:endParaRPr/>
          </a:p>
          <a:p>
            <a:pPr indent="-342900" lvl="0" marL="457200" rtl="0" algn="l">
              <a:spcBef>
                <a:spcPts val="0"/>
              </a:spcBef>
              <a:spcAft>
                <a:spcPts val="0"/>
              </a:spcAft>
              <a:buSzPts val="1800"/>
              <a:buChar char="▪"/>
            </a:pPr>
            <a:r>
              <a:rPr lang="en-US"/>
              <a:t>On-Prem, Hybrid, All Cloud, O365. Nothing is safe</a:t>
            </a:r>
            <a:endParaRPr/>
          </a:p>
          <a:p>
            <a:pPr indent="0" lvl="0" marL="0" rtl="0" algn="l">
              <a:spcBef>
                <a:spcPts val="800"/>
              </a:spcBef>
              <a:spcAft>
                <a:spcPts val="0"/>
              </a:spcAft>
              <a:buNone/>
            </a:pPr>
            <a:r>
              <a:t/>
            </a:r>
            <a:endParaRPr/>
          </a:p>
        </p:txBody>
      </p:sp>
      <p:sp>
        <p:nvSpPr>
          <p:cNvPr id="334" name="Google Shape;334;p25"/>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Why do we DFIR?</a:t>
            </a:r>
            <a:endParaRPr/>
          </a:p>
        </p:txBody>
      </p:sp>
      <p:pic>
        <p:nvPicPr>
          <p:cNvPr id="335" name="Google Shape;335;p25"/>
          <p:cNvPicPr preferRelativeResize="0"/>
          <p:nvPr/>
        </p:nvPicPr>
        <p:blipFill>
          <a:blip r:embed="rId3">
            <a:alphaModFix/>
          </a:blip>
          <a:stretch>
            <a:fillRect/>
          </a:stretch>
        </p:blipFill>
        <p:spPr>
          <a:xfrm>
            <a:off x="3014600" y="2877875"/>
            <a:ext cx="3114800" cy="211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290556" y="550030"/>
            <a:ext cx="85905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Art of Balance</a:t>
            </a:r>
            <a:endParaRPr/>
          </a:p>
        </p:txBody>
      </p:sp>
      <p:sp>
        <p:nvSpPr>
          <p:cNvPr id="342" name="Google Shape;342;p26"/>
          <p:cNvSpPr txBox="1"/>
          <p:nvPr>
            <p:ph idx="1" type="body"/>
          </p:nvPr>
        </p:nvSpPr>
        <p:spPr>
          <a:xfrm>
            <a:off x="479528" y="2016579"/>
            <a:ext cx="2280600" cy="963300"/>
          </a:xfrm>
          <a:prstGeom prst="rect">
            <a:avLst/>
          </a:prstGeom>
        </p:spPr>
        <p:txBody>
          <a:bodyPr anchorCtr="0" anchor="ctr" bIns="0" lIns="91425" spcFirstLastPara="1" rIns="91425" wrap="square" tIns="180000">
            <a:normAutofit fontScale="55000" lnSpcReduction="20000"/>
          </a:bodyPr>
          <a:lstStyle/>
          <a:p>
            <a:pPr indent="0" lvl="0" marL="0" rtl="0" algn="l">
              <a:spcBef>
                <a:spcPts val="0"/>
              </a:spcBef>
              <a:spcAft>
                <a:spcPts val="0"/>
              </a:spcAft>
              <a:buNone/>
            </a:pPr>
            <a:r>
              <a:rPr lang="en-US"/>
              <a:t>DFIR is a marathon</a:t>
            </a:r>
            <a:endParaRPr/>
          </a:p>
        </p:txBody>
      </p:sp>
      <p:sp>
        <p:nvSpPr>
          <p:cNvPr id="343" name="Google Shape;343;p26"/>
          <p:cNvSpPr txBox="1"/>
          <p:nvPr>
            <p:ph idx="2" type="body"/>
          </p:nvPr>
        </p:nvSpPr>
        <p:spPr>
          <a:xfrm>
            <a:off x="479307" y="2979964"/>
            <a:ext cx="2280900" cy="907200"/>
          </a:xfrm>
          <a:prstGeom prst="rect">
            <a:avLst/>
          </a:prstGeom>
        </p:spPr>
        <p:txBody>
          <a:bodyPr anchorCtr="0" anchor="t" bIns="45700" lIns="91425" spcFirstLastPara="1" rIns="91425" wrap="square" tIns="0">
            <a:normAutofit lnSpcReduction="20000"/>
          </a:bodyPr>
          <a:lstStyle/>
          <a:p>
            <a:pPr indent="0" lvl="0" marL="0" rtl="0" algn="l">
              <a:spcBef>
                <a:spcPts val="800"/>
              </a:spcBef>
              <a:spcAft>
                <a:spcPts val="0"/>
              </a:spcAft>
              <a:buNone/>
            </a:pPr>
            <a:r>
              <a:rPr lang="en-US"/>
              <a:t>Goalposts are scattered throughout the process, but containment &amp; eradication is not the sole goal</a:t>
            </a:r>
            <a:endParaRPr/>
          </a:p>
        </p:txBody>
      </p:sp>
      <p:sp>
        <p:nvSpPr>
          <p:cNvPr id="344" name="Google Shape;344;p26"/>
          <p:cNvSpPr txBox="1"/>
          <p:nvPr>
            <p:ph idx="3" type="body"/>
          </p:nvPr>
        </p:nvSpPr>
        <p:spPr>
          <a:xfrm>
            <a:off x="3431608" y="2016579"/>
            <a:ext cx="2280600" cy="963300"/>
          </a:xfrm>
          <a:prstGeom prst="rect">
            <a:avLst/>
          </a:prstGeom>
        </p:spPr>
        <p:txBody>
          <a:bodyPr anchorCtr="0" anchor="ctr" bIns="0" lIns="91425" spcFirstLastPara="1" rIns="91425" wrap="square" tIns="180000">
            <a:normAutofit fontScale="32500" lnSpcReduction="10000"/>
          </a:bodyPr>
          <a:lstStyle/>
          <a:p>
            <a:pPr indent="0" lvl="0" marL="0" rtl="0" algn="l">
              <a:spcBef>
                <a:spcPts val="0"/>
              </a:spcBef>
              <a:spcAft>
                <a:spcPts val="0"/>
              </a:spcAft>
              <a:buNone/>
            </a:pPr>
            <a:r>
              <a:rPr lang="en-US"/>
              <a:t>50% of the job is analysis, 50% is good reporting.</a:t>
            </a:r>
            <a:endParaRPr/>
          </a:p>
        </p:txBody>
      </p:sp>
      <p:sp>
        <p:nvSpPr>
          <p:cNvPr id="345" name="Google Shape;345;p26"/>
          <p:cNvSpPr txBox="1"/>
          <p:nvPr>
            <p:ph idx="4" type="body"/>
          </p:nvPr>
        </p:nvSpPr>
        <p:spPr>
          <a:xfrm>
            <a:off x="3431387" y="2979964"/>
            <a:ext cx="2280900" cy="907200"/>
          </a:xfrm>
          <a:prstGeom prst="rect">
            <a:avLst/>
          </a:prstGeom>
        </p:spPr>
        <p:txBody>
          <a:bodyPr anchorCtr="0" anchor="t" bIns="45700" lIns="91425" spcFirstLastPara="1" rIns="91425" wrap="square" tIns="0">
            <a:normAutofit/>
          </a:bodyPr>
          <a:lstStyle/>
          <a:p>
            <a:pPr indent="0" lvl="0" marL="0" rtl="0" algn="l">
              <a:spcBef>
                <a:spcPts val="800"/>
              </a:spcBef>
              <a:spcAft>
                <a:spcPts val="0"/>
              </a:spcAft>
              <a:buNone/>
            </a:pPr>
            <a:r>
              <a:rPr lang="en-US"/>
              <a:t>A consultant is there to translate “technical garbage” into “human readable statistics”</a:t>
            </a:r>
            <a:endParaRPr/>
          </a:p>
        </p:txBody>
      </p:sp>
      <p:sp>
        <p:nvSpPr>
          <p:cNvPr id="346" name="Google Shape;346;p26"/>
          <p:cNvSpPr txBox="1"/>
          <p:nvPr>
            <p:ph idx="5" type="body"/>
          </p:nvPr>
        </p:nvSpPr>
        <p:spPr>
          <a:xfrm>
            <a:off x="6411528" y="2016579"/>
            <a:ext cx="2280600" cy="963300"/>
          </a:xfrm>
          <a:prstGeom prst="rect">
            <a:avLst/>
          </a:prstGeom>
        </p:spPr>
        <p:txBody>
          <a:bodyPr anchorCtr="0" anchor="ctr" bIns="0" lIns="91425" spcFirstLastPara="1" rIns="91425" wrap="square" tIns="180000">
            <a:normAutofit fontScale="32500" lnSpcReduction="10000"/>
          </a:bodyPr>
          <a:lstStyle/>
          <a:p>
            <a:pPr indent="0" lvl="0" marL="0" rtl="0" algn="l">
              <a:spcBef>
                <a:spcPts val="0"/>
              </a:spcBef>
              <a:spcAft>
                <a:spcPts val="0"/>
              </a:spcAft>
              <a:buNone/>
            </a:pPr>
            <a:r>
              <a:rPr lang="en-US"/>
              <a:t>A narrative needs to be uncovered and written again.</a:t>
            </a:r>
            <a:endParaRPr/>
          </a:p>
        </p:txBody>
      </p:sp>
      <p:sp>
        <p:nvSpPr>
          <p:cNvPr id="347" name="Google Shape;347;p26"/>
          <p:cNvSpPr txBox="1"/>
          <p:nvPr>
            <p:ph idx="6" type="body"/>
          </p:nvPr>
        </p:nvSpPr>
        <p:spPr>
          <a:xfrm>
            <a:off x="6411307" y="2979964"/>
            <a:ext cx="2280900" cy="907200"/>
          </a:xfrm>
          <a:prstGeom prst="rect">
            <a:avLst/>
          </a:prstGeom>
        </p:spPr>
        <p:txBody>
          <a:bodyPr anchorCtr="0" anchor="t" bIns="45700" lIns="91425" spcFirstLastPara="1" rIns="91425" wrap="square" tIns="0">
            <a:normAutofit lnSpcReduction="20000"/>
          </a:bodyPr>
          <a:lstStyle/>
          <a:p>
            <a:pPr indent="0" lvl="0" marL="0" rtl="0" algn="l">
              <a:spcBef>
                <a:spcPts val="800"/>
              </a:spcBef>
              <a:spcAft>
                <a:spcPts val="0"/>
              </a:spcAft>
              <a:buNone/>
            </a:pPr>
            <a:r>
              <a:rPr lang="en-US"/>
              <a:t>Who</a:t>
            </a:r>
            <a:br>
              <a:rPr lang="en-US"/>
            </a:br>
            <a:r>
              <a:rPr lang="en-US"/>
              <a:t>What</a:t>
            </a:r>
            <a:br>
              <a:rPr lang="en-US"/>
            </a:br>
            <a:r>
              <a:rPr lang="en-US"/>
              <a:t>Where</a:t>
            </a:r>
            <a:br>
              <a:rPr lang="en-US"/>
            </a:br>
            <a:r>
              <a:rPr lang="en-US"/>
              <a:t>When</a:t>
            </a:r>
            <a:br>
              <a:rPr lang="en-US"/>
            </a:br>
            <a:r>
              <a:rPr lang="en-US"/>
              <a:t>Why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idx="1" type="body"/>
          </p:nvPr>
        </p:nvSpPr>
        <p:spPr>
          <a:xfrm>
            <a:off x="290556" y="1376363"/>
            <a:ext cx="8588400" cy="3187800"/>
          </a:xfrm>
          <a:prstGeom prst="rect">
            <a:avLst/>
          </a:prstGeom>
        </p:spPr>
        <p:txBody>
          <a:bodyPr anchorCtr="0" anchor="t" bIns="45700" lIns="91425" spcFirstLastPara="1" rIns="91425" wrap="square" tIns="45700">
            <a:normAutofit/>
          </a:bodyPr>
          <a:lstStyle/>
          <a:p>
            <a:pPr indent="-342900" lvl="0" marL="457200" rtl="0" algn="l">
              <a:spcBef>
                <a:spcPts val="800"/>
              </a:spcBef>
              <a:spcAft>
                <a:spcPts val="0"/>
              </a:spcAft>
              <a:buSzPts val="1800"/>
              <a:buChar char="▪"/>
            </a:pPr>
            <a:r>
              <a:rPr lang="en-US"/>
              <a:t>Some </a:t>
            </a:r>
            <a:r>
              <a:rPr lang="en-US"/>
              <a:t>companies</a:t>
            </a:r>
            <a:r>
              <a:rPr lang="en-US"/>
              <a:t> seek IR Services for a “quick fix and resolution”</a:t>
            </a:r>
            <a:endParaRPr/>
          </a:p>
          <a:p>
            <a:pPr indent="-342900" lvl="1" marL="914400" rtl="0" algn="l">
              <a:spcBef>
                <a:spcPts val="0"/>
              </a:spcBef>
              <a:spcAft>
                <a:spcPts val="0"/>
              </a:spcAft>
              <a:buSzPts val="1800"/>
              <a:buChar char="▪"/>
            </a:pPr>
            <a:r>
              <a:rPr lang="en-US"/>
              <a:t>Just because the Threat Actor(TA) has run off with one ransom doesn’t mean there aren’t other security holes to fix.</a:t>
            </a:r>
            <a:endParaRPr/>
          </a:p>
          <a:p>
            <a:pPr indent="-342900" lvl="0" marL="457200" rtl="0" algn="l">
              <a:spcBef>
                <a:spcPts val="0"/>
              </a:spcBef>
              <a:spcAft>
                <a:spcPts val="0"/>
              </a:spcAft>
              <a:buSzPts val="1800"/>
              <a:buChar char="▪"/>
            </a:pPr>
            <a:r>
              <a:rPr lang="en-US"/>
              <a:t>And just because the client(or consulting firm) thinks that the TA is gone, doesn’t mean that they really are</a:t>
            </a:r>
            <a:endParaRPr/>
          </a:p>
          <a:p>
            <a:pPr indent="-342900" lvl="1" marL="914400" rtl="0" algn="l">
              <a:spcBef>
                <a:spcPts val="0"/>
              </a:spcBef>
              <a:spcAft>
                <a:spcPts val="0"/>
              </a:spcAft>
              <a:buSzPts val="1800"/>
              <a:buChar char="▪"/>
            </a:pPr>
            <a:r>
              <a:rPr lang="en-US"/>
              <a:t>Backdoors, Timebombs, and unkempt secrets are ways to get back in easily</a:t>
            </a:r>
            <a:endParaRPr/>
          </a:p>
          <a:p>
            <a:pPr indent="-342900" lvl="0" marL="457200" rtl="0" algn="l">
              <a:spcBef>
                <a:spcPts val="0"/>
              </a:spcBef>
              <a:spcAft>
                <a:spcPts val="0"/>
              </a:spcAft>
              <a:buSzPts val="1800"/>
              <a:buChar char="▪"/>
            </a:pPr>
            <a:r>
              <a:rPr lang="en-US"/>
              <a:t>Consulting</a:t>
            </a:r>
            <a:r>
              <a:rPr lang="en-US"/>
              <a:t> firm must exercise all due diligence</a:t>
            </a:r>
            <a:endParaRPr/>
          </a:p>
        </p:txBody>
      </p:sp>
      <p:sp>
        <p:nvSpPr>
          <p:cNvPr id="354" name="Google Shape;354;p27"/>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Why DFIR isn’t a Sprint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8"/>
          <p:cNvGrpSpPr/>
          <p:nvPr/>
        </p:nvGrpSpPr>
        <p:grpSpPr>
          <a:xfrm>
            <a:off x="5214050" y="851693"/>
            <a:ext cx="1795295" cy="680379"/>
            <a:chOff x="5214050" y="851693"/>
            <a:chExt cx="1795295" cy="680379"/>
          </a:xfrm>
        </p:grpSpPr>
        <p:cxnSp>
          <p:nvCxnSpPr>
            <p:cNvPr id="362" name="Google Shape;362;p28"/>
            <p:cNvCxnSpPr/>
            <p:nvPr/>
          </p:nvCxnSpPr>
          <p:spPr>
            <a:xfrm flipH="1">
              <a:off x="5214050" y="1153772"/>
              <a:ext cx="273000" cy="378300"/>
            </a:xfrm>
            <a:prstGeom prst="straightConnector1">
              <a:avLst/>
            </a:prstGeom>
            <a:noFill/>
            <a:ln cap="flat" cmpd="sng" w="19050">
              <a:solidFill>
                <a:srgbClr val="802017"/>
              </a:solidFill>
              <a:prstDash val="solid"/>
              <a:round/>
              <a:headEnd len="med" w="med" type="oval"/>
              <a:tailEnd len="sm" w="sm" type="none"/>
            </a:ln>
          </p:spPr>
        </p:cxnSp>
        <p:sp>
          <p:nvSpPr>
            <p:cNvPr id="363" name="Google Shape;363;p28"/>
            <p:cNvSpPr txBox="1"/>
            <p:nvPr/>
          </p:nvSpPr>
          <p:spPr>
            <a:xfrm>
              <a:off x="5514145" y="851693"/>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chemeClr val="dk1"/>
                  </a:solidFill>
                  <a:latin typeface="Roboto"/>
                  <a:ea typeface="Roboto"/>
                  <a:cs typeface="Roboto"/>
                  <a:sym typeface="Roboto"/>
                </a:rPr>
                <a:t>Detection &amp; Deployment</a:t>
              </a:r>
              <a:endParaRPr b="1" sz="1600">
                <a:solidFill>
                  <a:schemeClr val="dk1"/>
                </a:solidFill>
                <a:latin typeface="Roboto"/>
                <a:ea typeface="Roboto"/>
                <a:cs typeface="Roboto"/>
                <a:sym typeface="Roboto"/>
              </a:endParaRPr>
            </a:p>
          </p:txBody>
        </p:sp>
      </p:grpSp>
      <p:grpSp>
        <p:nvGrpSpPr>
          <p:cNvPr id="364" name="Google Shape;364;p28"/>
          <p:cNvGrpSpPr/>
          <p:nvPr/>
        </p:nvGrpSpPr>
        <p:grpSpPr>
          <a:xfrm>
            <a:off x="2102252" y="851693"/>
            <a:ext cx="1805709" cy="680379"/>
            <a:chOff x="2102252" y="851693"/>
            <a:chExt cx="1805709" cy="680379"/>
          </a:xfrm>
        </p:grpSpPr>
        <p:cxnSp>
          <p:nvCxnSpPr>
            <p:cNvPr id="365" name="Google Shape;365;p28"/>
            <p:cNvCxnSpPr/>
            <p:nvPr/>
          </p:nvCxnSpPr>
          <p:spPr>
            <a:xfrm>
              <a:off x="3634961" y="1153772"/>
              <a:ext cx="273000" cy="378300"/>
            </a:xfrm>
            <a:prstGeom prst="straightConnector1">
              <a:avLst/>
            </a:prstGeom>
            <a:noFill/>
            <a:ln cap="flat" cmpd="sng" w="19050">
              <a:solidFill>
                <a:srgbClr val="EDA29B"/>
              </a:solidFill>
              <a:prstDash val="solid"/>
              <a:round/>
              <a:headEnd len="med" w="med" type="oval"/>
              <a:tailEnd len="sm" w="sm" type="none"/>
            </a:ln>
          </p:spPr>
        </p:cxnSp>
        <p:sp>
          <p:nvSpPr>
            <p:cNvPr id="366" name="Google Shape;366;p28"/>
            <p:cNvSpPr txBox="1"/>
            <p:nvPr/>
          </p:nvSpPr>
          <p:spPr>
            <a:xfrm>
              <a:off x="2102252" y="851693"/>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US" sz="1600">
                  <a:solidFill>
                    <a:schemeClr val="dk1"/>
                  </a:solidFill>
                  <a:latin typeface="Roboto"/>
                  <a:ea typeface="Roboto"/>
                  <a:cs typeface="Roboto"/>
                  <a:sym typeface="Roboto"/>
                </a:rPr>
                <a:t>Scoping Call</a:t>
              </a:r>
              <a:endParaRPr b="1" sz="1600">
                <a:solidFill>
                  <a:schemeClr val="dk1"/>
                </a:solidFill>
                <a:latin typeface="Roboto"/>
                <a:ea typeface="Roboto"/>
                <a:cs typeface="Roboto"/>
                <a:sym typeface="Roboto"/>
              </a:endParaRPr>
            </a:p>
          </p:txBody>
        </p:sp>
      </p:grpSp>
      <p:grpSp>
        <p:nvGrpSpPr>
          <p:cNvPr id="367" name="Google Shape;367;p28"/>
          <p:cNvGrpSpPr/>
          <p:nvPr/>
        </p:nvGrpSpPr>
        <p:grpSpPr>
          <a:xfrm>
            <a:off x="5625475" y="2586174"/>
            <a:ext cx="1947079" cy="669600"/>
            <a:chOff x="5625475" y="2586174"/>
            <a:chExt cx="1947079" cy="669600"/>
          </a:xfrm>
        </p:grpSpPr>
        <p:cxnSp>
          <p:nvCxnSpPr>
            <p:cNvPr id="368" name="Google Shape;368;p28"/>
            <p:cNvCxnSpPr/>
            <p:nvPr/>
          </p:nvCxnSpPr>
          <p:spPr>
            <a:xfrm rot="10800000">
              <a:off x="5625475" y="2771675"/>
              <a:ext cx="442200" cy="153300"/>
            </a:xfrm>
            <a:prstGeom prst="straightConnector1">
              <a:avLst/>
            </a:prstGeom>
            <a:noFill/>
            <a:ln cap="flat" cmpd="sng" w="19050">
              <a:solidFill>
                <a:srgbClr val="D83829"/>
              </a:solidFill>
              <a:prstDash val="solid"/>
              <a:round/>
              <a:headEnd len="med" w="med" type="oval"/>
              <a:tailEnd len="sm" w="sm" type="none"/>
            </a:ln>
          </p:spPr>
        </p:cxnSp>
        <p:sp>
          <p:nvSpPr>
            <p:cNvPr id="369" name="Google Shape;369;p28"/>
            <p:cNvSpPr txBox="1"/>
            <p:nvPr/>
          </p:nvSpPr>
          <p:spPr>
            <a:xfrm>
              <a:off x="6077354" y="258617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chemeClr val="dk1"/>
                  </a:solidFill>
                  <a:latin typeface="Roboto"/>
                  <a:ea typeface="Roboto"/>
                  <a:cs typeface="Roboto"/>
                  <a:sym typeface="Roboto"/>
                </a:rPr>
                <a:t>Analysis</a:t>
              </a:r>
              <a:endParaRPr b="1" sz="1600">
                <a:solidFill>
                  <a:schemeClr val="dk1"/>
                </a:solidFill>
                <a:latin typeface="Roboto"/>
                <a:ea typeface="Roboto"/>
                <a:cs typeface="Roboto"/>
                <a:sym typeface="Roboto"/>
              </a:endParaRPr>
            </a:p>
          </p:txBody>
        </p:sp>
      </p:grpSp>
      <p:grpSp>
        <p:nvGrpSpPr>
          <p:cNvPr id="370" name="Google Shape;370;p28"/>
          <p:cNvGrpSpPr/>
          <p:nvPr/>
        </p:nvGrpSpPr>
        <p:grpSpPr>
          <a:xfrm>
            <a:off x="1166475" y="2571675"/>
            <a:ext cx="2343200" cy="669600"/>
            <a:chOff x="1166475" y="2571675"/>
            <a:chExt cx="2343200" cy="669600"/>
          </a:xfrm>
        </p:grpSpPr>
        <p:cxnSp>
          <p:nvCxnSpPr>
            <p:cNvPr id="371" name="Google Shape;371;p28"/>
            <p:cNvCxnSpPr/>
            <p:nvPr/>
          </p:nvCxnSpPr>
          <p:spPr>
            <a:xfrm flipH="1" rot="10800000">
              <a:off x="3059375" y="2771675"/>
              <a:ext cx="450300" cy="145200"/>
            </a:xfrm>
            <a:prstGeom prst="straightConnector1">
              <a:avLst/>
            </a:prstGeom>
            <a:noFill/>
            <a:ln cap="flat" cmpd="sng" w="19050">
              <a:solidFill>
                <a:srgbClr val="D83829"/>
              </a:solidFill>
              <a:prstDash val="solid"/>
              <a:round/>
              <a:headEnd len="med" w="med" type="oval"/>
              <a:tailEnd len="sm" w="sm" type="none"/>
            </a:ln>
          </p:spPr>
        </p:cxnSp>
        <p:sp>
          <p:nvSpPr>
            <p:cNvPr id="372" name="Google Shape;372;p28"/>
            <p:cNvSpPr txBox="1"/>
            <p:nvPr/>
          </p:nvSpPr>
          <p:spPr>
            <a:xfrm>
              <a:off x="1166475" y="2571675"/>
              <a:ext cx="18831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US" sz="1600">
                  <a:solidFill>
                    <a:schemeClr val="dk1"/>
                  </a:solidFill>
                  <a:latin typeface="Roboto"/>
                  <a:ea typeface="Roboto"/>
                  <a:cs typeface="Roboto"/>
                  <a:sym typeface="Roboto"/>
                </a:rPr>
                <a:t>Reporting &amp; Lessons Learned</a:t>
              </a:r>
              <a:endParaRPr b="1" sz="1600">
                <a:solidFill>
                  <a:schemeClr val="dk1"/>
                </a:solidFill>
                <a:latin typeface="Roboto"/>
                <a:ea typeface="Roboto"/>
                <a:cs typeface="Roboto"/>
                <a:sym typeface="Roboto"/>
              </a:endParaRPr>
            </a:p>
          </p:txBody>
        </p:sp>
      </p:grpSp>
      <p:grpSp>
        <p:nvGrpSpPr>
          <p:cNvPr id="373" name="Google Shape;373;p28"/>
          <p:cNvGrpSpPr/>
          <p:nvPr/>
        </p:nvGrpSpPr>
        <p:grpSpPr>
          <a:xfrm>
            <a:off x="3808226" y="3541000"/>
            <a:ext cx="1495200" cy="1137936"/>
            <a:chOff x="3808226" y="3541000"/>
            <a:chExt cx="1495200" cy="1137936"/>
          </a:xfrm>
        </p:grpSpPr>
        <p:cxnSp>
          <p:nvCxnSpPr>
            <p:cNvPr id="374" name="Google Shape;374;p28"/>
            <p:cNvCxnSpPr/>
            <p:nvPr/>
          </p:nvCxnSpPr>
          <p:spPr>
            <a:xfrm rot="10800000">
              <a:off x="4563402" y="3541000"/>
              <a:ext cx="0" cy="489600"/>
            </a:xfrm>
            <a:prstGeom prst="straightConnector1">
              <a:avLst/>
            </a:prstGeom>
            <a:noFill/>
            <a:ln cap="flat" cmpd="sng" w="19050">
              <a:solidFill>
                <a:srgbClr val="802017"/>
              </a:solidFill>
              <a:prstDash val="solid"/>
              <a:round/>
              <a:headEnd len="med" w="med" type="oval"/>
              <a:tailEnd len="sm" w="sm" type="none"/>
            </a:ln>
          </p:spPr>
        </p:cxnSp>
        <p:sp>
          <p:nvSpPr>
            <p:cNvPr id="375" name="Google Shape;375;p28"/>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600">
                  <a:solidFill>
                    <a:schemeClr val="dk1"/>
                  </a:solidFill>
                  <a:latin typeface="Roboto"/>
                  <a:ea typeface="Roboto"/>
                  <a:cs typeface="Roboto"/>
                  <a:sym typeface="Roboto"/>
                </a:rPr>
                <a:t>Containment &amp; Eradication</a:t>
              </a:r>
              <a:endParaRPr b="1" sz="1600">
                <a:solidFill>
                  <a:schemeClr val="dk1"/>
                </a:solidFill>
                <a:latin typeface="Roboto"/>
                <a:ea typeface="Roboto"/>
                <a:cs typeface="Roboto"/>
                <a:sym typeface="Roboto"/>
              </a:endParaRPr>
            </a:p>
          </p:txBody>
        </p:sp>
      </p:grpSp>
      <p:sp>
        <p:nvSpPr>
          <p:cNvPr id="376" name="Google Shape;376;p28"/>
          <p:cNvSpPr/>
          <p:nvPr/>
        </p:nvSpPr>
        <p:spPr>
          <a:xfrm rot="1800047">
            <a:off x="3219843" y="1086434"/>
            <a:ext cx="2690936" cy="2690936"/>
          </a:xfrm>
          <a:prstGeom prst="blockArc">
            <a:avLst>
              <a:gd fmla="val 14414370" name="adj1"/>
              <a:gd fmla="val 18998613" name="adj2"/>
              <a:gd fmla="val 8907" name="adj3"/>
            </a:avLst>
          </a:prstGeom>
          <a:solidFill>
            <a:srgbClr val="80201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flipH="1" rot="-9000757">
            <a:off x="3225716" y="1084808"/>
            <a:ext cx="2690226" cy="2690226"/>
          </a:xfrm>
          <a:prstGeom prst="blockArc">
            <a:avLst>
              <a:gd fmla="val 20178804" name="adj1"/>
              <a:gd fmla="val 2623923" name="adj2"/>
              <a:gd fmla="val 8858" name="adj3"/>
            </a:avLst>
          </a:prstGeom>
          <a:solidFill>
            <a:srgbClr val="D8382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txBox="1"/>
          <p:nvPr/>
        </p:nvSpPr>
        <p:spPr>
          <a:xfrm>
            <a:off x="3845775" y="1796426"/>
            <a:ext cx="1443600" cy="1319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700">
                <a:solidFill>
                  <a:schemeClr val="dk1"/>
                </a:solidFill>
                <a:latin typeface="Roboto"/>
                <a:ea typeface="Roboto"/>
                <a:cs typeface="Roboto"/>
                <a:sym typeface="Roboto"/>
              </a:rPr>
              <a:t>The Pretty IR Cycle</a:t>
            </a:r>
            <a:endParaRPr sz="2700">
              <a:solidFill>
                <a:schemeClr val="dk1"/>
              </a:solidFill>
            </a:endParaRPr>
          </a:p>
        </p:txBody>
      </p:sp>
      <p:sp>
        <p:nvSpPr>
          <p:cNvPr id="379" name="Google Shape;379;p28"/>
          <p:cNvSpPr/>
          <p:nvPr/>
        </p:nvSpPr>
        <p:spPr>
          <a:xfrm rot="-3781968">
            <a:off x="5556765" y="1857984"/>
            <a:ext cx="363191" cy="363191"/>
          </a:xfrm>
          <a:prstGeom prst="rtTriangl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flipH="1" rot="-1800109">
            <a:off x="3215030" y="1082474"/>
            <a:ext cx="2696852" cy="2696852"/>
          </a:xfrm>
          <a:prstGeom prst="blockArc">
            <a:avLst>
              <a:gd fmla="val 14334136" name="adj1"/>
              <a:gd fmla="val 18854681" name="adj2"/>
              <a:gd fmla="val 8846" name="adj3"/>
            </a:avLst>
          </a:prstGeom>
          <a:solidFill>
            <a:srgbClr val="EDA29B"/>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rot="9000757">
            <a:off x="3207432" y="1087633"/>
            <a:ext cx="2690226" cy="2690226"/>
          </a:xfrm>
          <a:prstGeom prst="blockArc">
            <a:avLst>
              <a:gd fmla="val 20184517" name="adj1"/>
              <a:gd fmla="val 3007258" name="adj2"/>
              <a:gd fmla="val 9336" name="adj3"/>
            </a:avLst>
          </a:prstGeom>
          <a:solidFill>
            <a:srgbClr val="D83829"/>
          </a:solidFill>
          <a:ln cap="flat" cmpd="sng" w="9525">
            <a:solidFill>
              <a:srgbClr val="D83829"/>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flipH="1" rot="-9000757">
            <a:off x="3207528" y="1089158"/>
            <a:ext cx="2690226" cy="2690226"/>
          </a:xfrm>
          <a:prstGeom prst="blockArc">
            <a:avLst>
              <a:gd fmla="val 15738599" name="adj1"/>
              <a:gd fmla="val 20008131" name="adj2"/>
              <a:gd fmla="val 9063" name="adj3"/>
            </a:avLst>
          </a:prstGeom>
          <a:solidFill>
            <a:srgbClr val="80201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rot="9240359">
            <a:off x="3213511" y="1857690"/>
            <a:ext cx="363469" cy="363469"/>
          </a:xfrm>
          <a:prstGeom prst="rtTriangl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rot="476150">
            <a:off x="5119958" y="3239200"/>
            <a:ext cx="362875" cy="362875"/>
          </a:xfrm>
          <a:prstGeom prst="rtTriangl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rot="4857950">
            <a:off x="3653723" y="3239151"/>
            <a:ext cx="363003" cy="363003"/>
          </a:xfrm>
          <a:prstGeom prst="rtTriangl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rot="-8100000">
            <a:off x="4382715" y="1027393"/>
            <a:ext cx="363170" cy="363170"/>
          </a:xfrm>
          <a:prstGeom prst="rtTriangl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idx="1" type="body"/>
          </p:nvPr>
        </p:nvSpPr>
        <p:spPr>
          <a:xfrm>
            <a:off x="290556" y="1376363"/>
            <a:ext cx="8588400" cy="3187800"/>
          </a:xfrm>
          <a:prstGeom prst="rect">
            <a:avLst/>
          </a:prstGeom>
        </p:spPr>
        <p:txBody>
          <a:bodyPr anchorCtr="0" anchor="t" bIns="45700" lIns="91425" spcFirstLastPara="1" rIns="91425" wrap="square" tIns="45700">
            <a:normAutofit/>
          </a:bodyPr>
          <a:lstStyle/>
          <a:p>
            <a:pPr indent="0" lvl="0" marL="0" rtl="0" algn="l">
              <a:spcBef>
                <a:spcPts val="800"/>
              </a:spcBef>
              <a:spcAft>
                <a:spcPts val="0"/>
              </a:spcAft>
              <a:buNone/>
            </a:pPr>
            <a:r>
              <a:t/>
            </a:r>
            <a:endParaRPr/>
          </a:p>
        </p:txBody>
      </p:sp>
      <p:sp>
        <p:nvSpPr>
          <p:cNvPr id="393" name="Google Shape;393;p29"/>
          <p:cNvSpPr txBox="1"/>
          <p:nvPr>
            <p:ph type="title"/>
          </p:nvPr>
        </p:nvSpPr>
        <p:spPr>
          <a:xfrm>
            <a:off x="290557" y="550030"/>
            <a:ext cx="8588400" cy="702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The Actual IR Cycle</a:t>
            </a:r>
            <a:endParaRPr/>
          </a:p>
        </p:txBody>
      </p:sp>
      <p:pic>
        <p:nvPicPr>
          <p:cNvPr id="394" name="Google Shape;394;p29"/>
          <p:cNvPicPr preferRelativeResize="0"/>
          <p:nvPr/>
        </p:nvPicPr>
        <p:blipFill>
          <a:blip r:embed="rId3">
            <a:alphaModFix/>
          </a:blip>
          <a:stretch>
            <a:fillRect/>
          </a:stretch>
        </p:blipFill>
        <p:spPr>
          <a:xfrm>
            <a:off x="917800" y="1454100"/>
            <a:ext cx="7308412" cy="308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wdStrike 2020 - Dark">
  <a:themeElements>
    <a:clrScheme name="Custom 5">
      <a:dk1>
        <a:srgbClr val="FFFFFF"/>
      </a:dk1>
      <a:lt1>
        <a:srgbClr val="FFFFFF"/>
      </a:lt1>
      <a:dk2>
        <a:srgbClr val="000000"/>
      </a:dk2>
      <a:lt2>
        <a:srgbClr val="FFFFFF"/>
      </a:lt2>
      <a:accent1>
        <a:srgbClr val="DA372A"/>
      </a:accent1>
      <a:accent2>
        <a:srgbClr val="348199"/>
      </a:accent2>
      <a:accent3>
        <a:srgbClr val="98C250"/>
      </a:accent3>
      <a:accent4>
        <a:srgbClr val="F98D2E"/>
      </a:accent4>
      <a:accent5>
        <a:srgbClr val="2DB5AE"/>
      </a:accent5>
      <a:accent6>
        <a:srgbClr val="3A3B3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